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79" r:id="rId7"/>
    <p:sldId id="295" r:id="rId8"/>
    <p:sldId id="296" r:id="rId9"/>
    <p:sldId id="304" r:id="rId10"/>
    <p:sldId id="305" r:id="rId11"/>
    <p:sldId id="306" r:id="rId12"/>
    <p:sldId id="293" r:id="rId13"/>
    <p:sldId id="278" r:id="rId14"/>
  </p:sldIdLst>
  <p:sldSz cx="12192000" cy="6858000"/>
  <p:notesSz cx="6858000" cy="9144000"/>
  <p:defaultTextStyle>
    <a:defPPr>
      <a:defRPr lang="en-L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884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AND Karl (OP)" userId="f83b00f0-b215-47b6-8f86-c4ae3ea907e4" providerId="ADAL" clId="{6C7FD227-AA81-4451-A5F3-C7C64D25C980}"/>
    <pc:docChg chg="undo redo custSel addSld delSld modSld sldOrd">
      <pc:chgData name="FERRAND Karl (OP)" userId="f83b00f0-b215-47b6-8f86-c4ae3ea907e4" providerId="ADAL" clId="{6C7FD227-AA81-4451-A5F3-C7C64D25C980}" dt="2024-03-19T23:21:58.829" v="5282" actId="5793"/>
      <pc:docMkLst>
        <pc:docMk/>
      </pc:docMkLst>
      <pc:sldChg chg="modSp mod">
        <pc:chgData name="FERRAND Karl (OP)" userId="f83b00f0-b215-47b6-8f86-c4ae3ea907e4" providerId="ADAL" clId="{6C7FD227-AA81-4451-A5F3-C7C64D25C980}" dt="2024-03-19T22:17:27.713" v="1911" actId="20577"/>
        <pc:sldMkLst>
          <pc:docMk/>
          <pc:sldMk cId="364608980" sldId="256"/>
        </pc:sldMkLst>
        <pc:spChg chg="mod">
          <ac:chgData name="FERRAND Karl (OP)" userId="f83b00f0-b215-47b6-8f86-c4ae3ea907e4" providerId="ADAL" clId="{6C7FD227-AA81-4451-A5F3-C7C64D25C980}" dt="2024-03-19T22:16:37.817" v="1880" actId="20577"/>
          <ac:spMkLst>
            <pc:docMk/>
            <pc:sldMk cId="364608980" sldId="256"/>
            <ac:spMk id="2" creationId="{09B29C9A-550B-114F-9B2F-060018805E26}"/>
          </ac:spMkLst>
        </pc:spChg>
        <pc:spChg chg="mod">
          <ac:chgData name="FERRAND Karl (OP)" userId="f83b00f0-b215-47b6-8f86-c4ae3ea907e4" providerId="ADAL" clId="{6C7FD227-AA81-4451-A5F3-C7C64D25C980}" dt="2024-03-19T22:17:27.713" v="1911" actId="20577"/>
          <ac:spMkLst>
            <pc:docMk/>
            <pc:sldMk cId="364608980" sldId="256"/>
            <ac:spMk id="3" creationId="{6C6FCB52-11F2-7444-BFF5-C56D3454EB6A}"/>
          </ac:spMkLst>
        </pc:spChg>
      </pc:sldChg>
      <pc:sldChg chg="addSp delSp modSp mod">
        <pc:chgData name="FERRAND Karl (OP)" userId="f83b00f0-b215-47b6-8f86-c4ae3ea907e4" providerId="ADAL" clId="{6C7FD227-AA81-4451-A5F3-C7C64D25C980}" dt="2024-03-19T23:16:55.047" v="5255" actId="14100"/>
        <pc:sldMkLst>
          <pc:docMk/>
          <pc:sldMk cId="3546473570" sldId="257"/>
        </pc:sldMkLst>
        <pc:spChg chg="mod">
          <ac:chgData name="FERRAND Karl (OP)" userId="f83b00f0-b215-47b6-8f86-c4ae3ea907e4" providerId="ADAL" clId="{6C7FD227-AA81-4451-A5F3-C7C64D25C980}" dt="2024-03-19T21:03:35.216" v="42" actId="20577"/>
          <ac:spMkLst>
            <pc:docMk/>
            <pc:sldMk cId="3546473570" sldId="257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04:34.982" v="4954" actId="20577"/>
          <ac:spMkLst>
            <pc:docMk/>
            <pc:sldMk cId="3546473570" sldId="257"/>
            <ac:spMk id="3" creationId="{EF6EEC95-EFF6-5E43-A780-F8CE1AED3EA5}"/>
          </ac:spMkLst>
        </pc:spChg>
        <pc:spChg chg="add del mod">
          <ac:chgData name="FERRAND Karl (OP)" userId="f83b00f0-b215-47b6-8f86-c4ae3ea907e4" providerId="ADAL" clId="{6C7FD227-AA81-4451-A5F3-C7C64D25C980}" dt="2024-03-19T23:10:20.420" v="5125" actId="21"/>
          <ac:spMkLst>
            <pc:docMk/>
            <pc:sldMk cId="3546473570" sldId="257"/>
            <ac:spMk id="4" creationId="{E677EFCA-46A7-0D74-B89C-013C2D325107}"/>
          </ac:spMkLst>
        </pc:spChg>
        <pc:spChg chg="mod">
          <ac:chgData name="FERRAND Karl (OP)" userId="f83b00f0-b215-47b6-8f86-c4ae3ea907e4" providerId="ADAL" clId="{6C7FD227-AA81-4451-A5F3-C7C64D25C980}" dt="2024-03-19T21:06:00.050" v="85"/>
          <ac:spMkLst>
            <pc:docMk/>
            <pc:sldMk cId="3546473570" sldId="257"/>
            <ac:spMk id="6" creationId="{B3AB1C56-7AE4-7A4F-B0BB-ACB9D4CE1402}"/>
          </ac:spMkLst>
        </pc:spChg>
        <pc:picChg chg="mod">
          <ac:chgData name="FERRAND Karl (OP)" userId="f83b00f0-b215-47b6-8f86-c4ae3ea907e4" providerId="ADAL" clId="{6C7FD227-AA81-4451-A5F3-C7C64D25C980}" dt="2024-03-19T23:16:55.047" v="5255" actId="14100"/>
          <ac:picMkLst>
            <pc:docMk/>
            <pc:sldMk cId="3546473570" sldId="257"/>
            <ac:picMk id="7" creationId="{3800ACBF-C9A9-4E1F-BE8E-7CC1F01AFC74}"/>
          </ac:picMkLst>
        </pc:picChg>
      </pc:sldChg>
      <pc:sldChg chg="modSp mod">
        <pc:chgData name="FERRAND Karl (OP)" userId="f83b00f0-b215-47b6-8f86-c4ae3ea907e4" providerId="ADAL" clId="{6C7FD227-AA81-4451-A5F3-C7C64D25C980}" dt="2024-03-19T22:19:32.322" v="2007" actId="6549"/>
        <pc:sldMkLst>
          <pc:docMk/>
          <pc:sldMk cId="1720771591" sldId="278"/>
        </pc:sldMkLst>
        <pc:spChg chg="mod">
          <ac:chgData name="FERRAND Karl (OP)" userId="f83b00f0-b215-47b6-8f86-c4ae3ea907e4" providerId="ADAL" clId="{6C7FD227-AA81-4451-A5F3-C7C64D25C980}" dt="2024-03-19T22:19:32.322" v="2007" actId="6549"/>
          <ac:spMkLst>
            <pc:docMk/>
            <pc:sldMk cId="1720771591" sldId="278"/>
            <ac:spMk id="5" creationId="{0EB51BBF-29F1-CE47-81B0-088E4E273344}"/>
          </ac:spMkLst>
        </pc:spChg>
      </pc:sldChg>
      <pc:sldChg chg="delSp modSp mod">
        <pc:chgData name="FERRAND Karl (OP)" userId="f83b00f0-b215-47b6-8f86-c4ae3ea907e4" providerId="ADAL" clId="{6C7FD227-AA81-4451-A5F3-C7C64D25C980}" dt="2024-03-19T23:16:29.215" v="5251" actId="113"/>
        <pc:sldMkLst>
          <pc:docMk/>
          <pc:sldMk cId="2663238457" sldId="279"/>
        </pc:sldMkLst>
        <pc:spChg chg="mod">
          <ac:chgData name="FERRAND Karl (OP)" userId="f83b00f0-b215-47b6-8f86-c4ae3ea907e4" providerId="ADAL" clId="{6C7FD227-AA81-4451-A5F3-C7C64D25C980}" dt="2024-03-19T23:16:29.215" v="5251" actId="113"/>
          <ac:spMkLst>
            <pc:docMk/>
            <pc:sldMk cId="2663238457" sldId="279"/>
            <ac:spMk id="3" creationId="{EF6EEC95-EFF6-5E43-A780-F8CE1AED3EA5}"/>
          </ac:spMkLst>
        </pc:spChg>
        <pc:picChg chg="del">
          <ac:chgData name="FERRAND Karl (OP)" userId="f83b00f0-b215-47b6-8f86-c4ae3ea907e4" providerId="ADAL" clId="{6C7FD227-AA81-4451-A5F3-C7C64D25C980}" dt="2024-03-19T21:19:27.521" v="178" actId="478"/>
          <ac:picMkLst>
            <pc:docMk/>
            <pc:sldMk cId="2663238457" sldId="279"/>
            <ac:picMk id="8" creationId="{60C9DC95-F2A7-26BA-9D4B-7A94151EC485}"/>
          </ac:picMkLst>
        </pc:picChg>
      </pc:sldChg>
      <pc:sldChg chg="addSp delSp modSp mod">
        <pc:chgData name="FERRAND Karl (OP)" userId="f83b00f0-b215-47b6-8f86-c4ae3ea907e4" providerId="ADAL" clId="{6C7FD227-AA81-4451-A5F3-C7C64D25C980}" dt="2024-03-19T23:15:44.892" v="5244"/>
        <pc:sldMkLst>
          <pc:docMk/>
          <pc:sldMk cId="538608525" sldId="293"/>
        </pc:sldMkLst>
        <pc:spChg chg="mod">
          <ac:chgData name="FERRAND Karl (OP)" userId="f83b00f0-b215-47b6-8f86-c4ae3ea907e4" providerId="ADAL" clId="{6C7FD227-AA81-4451-A5F3-C7C64D25C980}" dt="2024-03-19T23:02:11.968" v="4815" actId="20577"/>
          <ac:spMkLst>
            <pc:docMk/>
            <pc:sldMk cId="538608525" sldId="293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08:02.587" v="5110" actId="113"/>
          <ac:spMkLst>
            <pc:docMk/>
            <pc:sldMk cId="538608525" sldId="293"/>
            <ac:spMk id="3" creationId="{EF6EEC95-EFF6-5E43-A780-F8CE1AED3EA5}"/>
          </ac:spMkLst>
        </pc:spChg>
        <pc:spChg chg="mod">
          <ac:chgData name="FERRAND Karl (OP)" userId="f83b00f0-b215-47b6-8f86-c4ae3ea907e4" providerId="ADAL" clId="{6C7FD227-AA81-4451-A5F3-C7C64D25C980}" dt="2024-03-19T23:15:44.892" v="5244"/>
          <ac:spMkLst>
            <pc:docMk/>
            <pc:sldMk cId="538608525" sldId="293"/>
            <ac:spMk id="6" creationId="{79CD257D-F053-1586-B441-197DDB834AE8}"/>
          </ac:spMkLst>
        </pc:spChg>
        <pc:picChg chg="add del mod">
          <ac:chgData name="FERRAND Karl (OP)" userId="f83b00f0-b215-47b6-8f86-c4ae3ea907e4" providerId="ADAL" clId="{6C7FD227-AA81-4451-A5F3-C7C64D25C980}" dt="2024-03-19T23:15:28.417" v="5212" actId="1076"/>
          <ac:picMkLst>
            <pc:docMk/>
            <pc:sldMk cId="538608525" sldId="293"/>
            <ac:picMk id="7" creationId="{8849EC21-D3F5-4837-2A9C-0D2C52751038}"/>
          </ac:picMkLst>
        </pc:picChg>
      </pc:sldChg>
      <pc:sldChg chg="del">
        <pc:chgData name="FERRAND Karl (OP)" userId="f83b00f0-b215-47b6-8f86-c4ae3ea907e4" providerId="ADAL" clId="{6C7FD227-AA81-4451-A5F3-C7C64D25C980}" dt="2024-03-19T22:04:23.546" v="1693" actId="47"/>
        <pc:sldMkLst>
          <pc:docMk/>
          <pc:sldMk cId="674275268" sldId="294"/>
        </pc:sldMkLst>
      </pc:sldChg>
      <pc:sldChg chg="addSp delSp modSp mod">
        <pc:chgData name="FERRAND Karl (OP)" userId="f83b00f0-b215-47b6-8f86-c4ae3ea907e4" providerId="ADAL" clId="{6C7FD227-AA81-4451-A5F3-C7C64D25C980}" dt="2024-03-19T23:19:43.409" v="5268" actId="113"/>
        <pc:sldMkLst>
          <pc:docMk/>
          <pc:sldMk cId="858447832" sldId="295"/>
        </pc:sldMkLst>
        <pc:spChg chg="mod">
          <ac:chgData name="FERRAND Karl (OP)" userId="f83b00f0-b215-47b6-8f86-c4ae3ea907e4" providerId="ADAL" clId="{6C7FD227-AA81-4451-A5F3-C7C64D25C980}" dt="2024-03-19T21:33:19.583" v="671" actId="20577"/>
          <ac:spMkLst>
            <pc:docMk/>
            <pc:sldMk cId="858447832" sldId="295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19:43.409" v="5268" actId="113"/>
          <ac:spMkLst>
            <pc:docMk/>
            <pc:sldMk cId="858447832" sldId="295"/>
            <ac:spMk id="3" creationId="{EF6EEC95-EFF6-5E43-A780-F8CE1AED3EA5}"/>
          </ac:spMkLst>
        </pc:spChg>
        <pc:spChg chg="add del mod">
          <ac:chgData name="FERRAND Karl (OP)" userId="f83b00f0-b215-47b6-8f86-c4ae3ea907e4" providerId="ADAL" clId="{6C7FD227-AA81-4451-A5F3-C7C64D25C980}" dt="2024-03-19T23:10:11.550" v="5123" actId="478"/>
          <ac:spMkLst>
            <pc:docMk/>
            <pc:sldMk cId="858447832" sldId="295"/>
            <ac:spMk id="7" creationId="{5DEAEFD2-4DA5-3CBF-DD47-46EB7DD3680D}"/>
          </ac:spMkLst>
        </pc:spChg>
        <pc:spChg chg="add mod">
          <ac:chgData name="FERRAND Karl (OP)" userId="f83b00f0-b215-47b6-8f86-c4ae3ea907e4" providerId="ADAL" clId="{6C7FD227-AA81-4451-A5F3-C7C64D25C980}" dt="2024-03-19T23:10:58.194" v="5165" actId="1076"/>
          <ac:spMkLst>
            <pc:docMk/>
            <pc:sldMk cId="858447832" sldId="295"/>
            <ac:spMk id="8" creationId="{3B42589D-1EDB-8160-7B21-4EB940019A3E}"/>
          </ac:spMkLst>
        </pc:spChg>
        <pc:picChg chg="add mod">
          <ac:chgData name="FERRAND Karl (OP)" userId="f83b00f0-b215-47b6-8f86-c4ae3ea907e4" providerId="ADAL" clId="{6C7FD227-AA81-4451-A5F3-C7C64D25C980}" dt="2024-03-19T23:16:43.189" v="5253" actId="1076"/>
          <ac:picMkLst>
            <pc:docMk/>
            <pc:sldMk cId="858447832" sldId="295"/>
            <ac:picMk id="5" creationId="{DAF55CC7-212F-9AC7-5CA5-12ACF0ED993F}"/>
          </ac:picMkLst>
        </pc:picChg>
      </pc:sldChg>
      <pc:sldChg chg="addSp delSp modSp mod">
        <pc:chgData name="FERRAND Karl (OP)" userId="f83b00f0-b215-47b6-8f86-c4ae3ea907e4" providerId="ADAL" clId="{6C7FD227-AA81-4451-A5F3-C7C64D25C980}" dt="2024-03-19T23:20:06.284" v="5270" actId="20577"/>
        <pc:sldMkLst>
          <pc:docMk/>
          <pc:sldMk cId="1557644261" sldId="296"/>
        </pc:sldMkLst>
        <pc:spChg chg="mod">
          <ac:chgData name="FERRAND Karl (OP)" userId="f83b00f0-b215-47b6-8f86-c4ae3ea907e4" providerId="ADAL" clId="{6C7FD227-AA81-4451-A5F3-C7C64D25C980}" dt="2024-03-19T22:05:46.054" v="1728" actId="20577"/>
          <ac:spMkLst>
            <pc:docMk/>
            <pc:sldMk cId="1557644261" sldId="296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17:17.133" v="5256" actId="403"/>
          <ac:spMkLst>
            <pc:docMk/>
            <pc:sldMk cId="1557644261" sldId="296"/>
            <ac:spMk id="3" creationId="{EF6EEC95-EFF6-5E43-A780-F8CE1AED3EA5}"/>
          </ac:spMkLst>
        </pc:spChg>
        <pc:spChg chg="add del mod">
          <ac:chgData name="FERRAND Karl (OP)" userId="f83b00f0-b215-47b6-8f86-c4ae3ea907e4" providerId="ADAL" clId="{6C7FD227-AA81-4451-A5F3-C7C64D25C980}" dt="2024-03-19T23:13:39.142" v="5205"/>
          <ac:spMkLst>
            <pc:docMk/>
            <pc:sldMk cId="1557644261" sldId="296"/>
            <ac:spMk id="11" creationId="{CFD3982D-8A10-1EBE-294D-B6ED19717447}"/>
          </ac:spMkLst>
        </pc:spChg>
        <pc:graphicFrameChg chg="add del mod modGraphic">
          <ac:chgData name="FERRAND Karl (OP)" userId="f83b00f0-b215-47b6-8f86-c4ae3ea907e4" providerId="ADAL" clId="{6C7FD227-AA81-4451-A5F3-C7C64D25C980}" dt="2024-03-19T22:07:07.552" v="1760"/>
          <ac:graphicFrameMkLst>
            <pc:docMk/>
            <pc:sldMk cId="1557644261" sldId="296"/>
            <ac:graphicFrameMk id="4" creationId="{3C0645B0-2CD4-32AD-5337-ECA7FCB5C5EA}"/>
          </ac:graphicFrameMkLst>
        </pc:graphicFrameChg>
        <pc:graphicFrameChg chg="add del mod">
          <ac:chgData name="FERRAND Karl (OP)" userId="f83b00f0-b215-47b6-8f86-c4ae3ea907e4" providerId="ADAL" clId="{6C7FD227-AA81-4451-A5F3-C7C64D25C980}" dt="2024-03-19T22:08:04.724" v="1774"/>
          <ac:graphicFrameMkLst>
            <pc:docMk/>
            <pc:sldMk cId="1557644261" sldId="296"/>
            <ac:graphicFrameMk id="5" creationId="{F81FF201-1233-E787-7178-A6426230D9D8}"/>
          </ac:graphicFrameMkLst>
        </pc:graphicFrameChg>
        <pc:graphicFrameChg chg="add del mod modGraphic">
          <ac:chgData name="FERRAND Karl (OP)" userId="f83b00f0-b215-47b6-8f86-c4ae3ea907e4" providerId="ADAL" clId="{6C7FD227-AA81-4451-A5F3-C7C64D25C980}" dt="2024-03-19T22:09:07.940" v="1783" actId="478"/>
          <ac:graphicFrameMkLst>
            <pc:docMk/>
            <pc:sldMk cId="1557644261" sldId="296"/>
            <ac:graphicFrameMk id="6" creationId="{243CFA0A-C93F-72A5-0493-93C9BD39DA85}"/>
          </ac:graphicFrameMkLst>
        </pc:graphicFrameChg>
        <pc:graphicFrameChg chg="add del mod modGraphic">
          <ac:chgData name="FERRAND Karl (OP)" userId="f83b00f0-b215-47b6-8f86-c4ae3ea907e4" providerId="ADAL" clId="{6C7FD227-AA81-4451-A5F3-C7C64D25C980}" dt="2024-03-19T22:12:21.668" v="1789"/>
          <ac:graphicFrameMkLst>
            <pc:docMk/>
            <pc:sldMk cId="1557644261" sldId="296"/>
            <ac:graphicFrameMk id="7" creationId="{ABA23A2E-71A0-D0F0-1DF2-FA169977A8D9}"/>
          </ac:graphicFrameMkLst>
        </pc:graphicFrameChg>
        <pc:graphicFrameChg chg="add mod modGraphic">
          <ac:chgData name="FERRAND Karl (OP)" userId="f83b00f0-b215-47b6-8f86-c4ae3ea907e4" providerId="ADAL" clId="{6C7FD227-AA81-4451-A5F3-C7C64D25C980}" dt="2024-03-19T23:20:06.284" v="5270" actId="20577"/>
          <ac:graphicFrameMkLst>
            <pc:docMk/>
            <pc:sldMk cId="1557644261" sldId="296"/>
            <ac:graphicFrameMk id="8" creationId="{7387AD04-8B6F-2507-7096-E4C5312B1451}"/>
          </ac:graphicFrameMkLst>
        </pc:graphicFrameChg>
        <pc:picChg chg="add mod">
          <ac:chgData name="FERRAND Karl (OP)" userId="f83b00f0-b215-47b6-8f86-c4ae3ea907e4" providerId="ADAL" clId="{6C7FD227-AA81-4451-A5F3-C7C64D25C980}" dt="2024-03-19T23:13:56.720" v="5207" actId="1076"/>
          <ac:picMkLst>
            <pc:docMk/>
            <pc:sldMk cId="1557644261" sldId="296"/>
            <ac:picMk id="10" creationId="{D6AC9C69-4F55-570C-6177-6232AD9858C2}"/>
          </ac:picMkLst>
        </pc:picChg>
      </pc:sldChg>
      <pc:sldChg chg="del">
        <pc:chgData name="FERRAND Karl (OP)" userId="f83b00f0-b215-47b6-8f86-c4ae3ea907e4" providerId="ADAL" clId="{6C7FD227-AA81-4451-A5F3-C7C64D25C980}" dt="2024-03-19T22:05:25.064" v="1694" actId="47"/>
        <pc:sldMkLst>
          <pc:docMk/>
          <pc:sldMk cId="2693972386" sldId="297"/>
        </pc:sldMkLst>
      </pc:sldChg>
      <pc:sldChg chg="del">
        <pc:chgData name="FERRAND Karl (OP)" userId="f83b00f0-b215-47b6-8f86-c4ae3ea907e4" providerId="ADAL" clId="{6C7FD227-AA81-4451-A5F3-C7C64D25C980}" dt="2024-03-19T22:16:21.099" v="1863" actId="47"/>
        <pc:sldMkLst>
          <pc:docMk/>
          <pc:sldMk cId="3020728740" sldId="298"/>
        </pc:sldMkLst>
      </pc:sldChg>
      <pc:sldChg chg="del">
        <pc:chgData name="FERRAND Karl (OP)" userId="f83b00f0-b215-47b6-8f86-c4ae3ea907e4" providerId="ADAL" clId="{6C7FD227-AA81-4451-A5F3-C7C64D25C980}" dt="2024-03-19T22:19:05.246" v="1977" actId="47"/>
        <pc:sldMkLst>
          <pc:docMk/>
          <pc:sldMk cId="2573399345" sldId="299"/>
        </pc:sldMkLst>
      </pc:sldChg>
      <pc:sldChg chg="del">
        <pc:chgData name="FERRAND Karl (OP)" userId="f83b00f0-b215-47b6-8f86-c4ae3ea907e4" providerId="ADAL" clId="{6C7FD227-AA81-4451-A5F3-C7C64D25C980}" dt="2024-03-19T22:19:08.665" v="1978" actId="47"/>
        <pc:sldMkLst>
          <pc:docMk/>
          <pc:sldMk cId="4207015975" sldId="300"/>
        </pc:sldMkLst>
      </pc:sldChg>
      <pc:sldChg chg="del">
        <pc:chgData name="FERRAND Karl (OP)" userId="f83b00f0-b215-47b6-8f86-c4ae3ea907e4" providerId="ADAL" clId="{6C7FD227-AA81-4451-A5F3-C7C64D25C980}" dt="2024-03-19T22:19:09.863" v="1979" actId="47"/>
        <pc:sldMkLst>
          <pc:docMk/>
          <pc:sldMk cId="1229550396" sldId="302"/>
        </pc:sldMkLst>
      </pc:sldChg>
      <pc:sldChg chg="modSp mod">
        <pc:chgData name="FERRAND Karl (OP)" userId="f83b00f0-b215-47b6-8f86-c4ae3ea907e4" providerId="ADAL" clId="{6C7FD227-AA81-4451-A5F3-C7C64D25C980}" dt="2024-03-19T22:29:36.493" v="2490" actId="20577"/>
        <pc:sldMkLst>
          <pc:docMk/>
          <pc:sldMk cId="218284173" sldId="304"/>
        </pc:sldMkLst>
        <pc:spChg chg="mod">
          <ac:chgData name="FERRAND Karl (OP)" userId="f83b00f0-b215-47b6-8f86-c4ae3ea907e4" providerId="ADAL" clId="{6C7FD227-AA81-4451-A5F3-C7C64D25C980}" dt="2024-03-19T22:19:57.271" v="2022" actId="20577"/>
          <ac:spMkLst>
            <pc:docMk/>
            <pc:sldMk cId="218284173" sldId="304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2:29:36.493" v="2490" actId="20577"/>
          <ac:spMkLst>
            <pc:docMk/>
            <pc:sldMk cId="218284173" sldId="304"/>
            <ac:spMk id="3" creationId="{EF6EEC95-EFF6-5E43-A780-F8CE1AED3EA5}"/>
          </ac:spMkLst>
        </pc:spChg>
      </pc:sldChg>
      <pc:sldChg chg="modSp add mod ord">
        <pc:chgData name="FERRAND Karl (OP)" userId="f83b00f0-b215-47b6-8f86-c4ae3ea907e4" providerId="ADAL" clId="{6C7FD227-AA81-4451-A5F3-C7C64D25C980}" dt="2024-03-19T23:21:58.829" v="5282" actId="5793"/>
        <pc:sldMkLst>
          <pc:docMk/>
          <pc:sldMk cId="2662807170" sldId="305"/>
        </pc:sldMkLst>
        <pc:spChg chg="mod">
          <ac:chgData name="FERRAND Karl (OP)" userId="f83b00f0-b215-47b6-8f86-c4ae3ea907e4" providerId="ADAL" clId="{6C7FD227-AA81-4451-A5F3-C7C64D25C980}" dt="2024-03-19T22:55:09.076" v="4449" actId="20577"/>
          <ac:spMkLst>
            <pc:docMk/>
            <pc:sldMk cId="2662807170" sldId="305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21:58.829" v="5282" actId="5793"/>
          <ac:spMkLst>
            <pc:docMk/>
            <pc:sldMk cId="2662807170" sldId="305"/>
            <ac:spMk id="3" creationId="{EF6EEC95-EFF6-5E43-A780-F8CE1AED3EA5}"/>
          </ac:spMkLst>
        </pc:spChg>
      </pc:sldChg>
      <pc:sldChg chg="modSp add mod">
        <pc:chgData name="FERRAND Karl (OP)" userId="f83b00f0-b215-47b6-8f86-c4ae3ea907e4" providerId="ADAL" clId="{6C7FD227-AA81-4451-A5F3-C7C64D25C980}" dt="2024-03-19T22:56:31.482" v="4474" actId="113"/>
        <pc:sldMkLst>
          <pc:docMk/>
          <pc:sldMk cId="4064580689" sldId="306"/>
        </pc:sldMkLst>
        <pc:spChg chg="mod">
          <ac:chgData name="FERRAND Karl (OP)" userId="f83b00f0-b215-47b6-8f86-c4ae3ea907e4" providerId="ADAL" clId="{6C7FD227-AA81-4451-A5F3-C7C64D25C980}" dt="2024-03-19T22:54:46.115" v="4434" actId="20577"/>
          <ac:spMkLst>
            <pc:docMk/>
            <pc:sldMk cId="4064580689" sldId="306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2:56:31.482" v="4474" actId="113"/>
          <ac:spMkLst>
            <pc:docMk/>
            <pc:sldMk cId="4064580689" sldId="306"/>
            <ac:spMk id="3" creationId="{EF6EEC95-EFF6-5E43-A780-F8CE1AED3EA5}"/>
          </ac:spMkLst>
        </pc:spChg>
      </pc:sldChg>
    </pc:docChg>
  </pc:docChgLst>
  <pc:docChgLst>
    <pc:chgData name="FERRAND Karl (OP)" userId="f83b00f0-b215-47b6-8f86-c4ae3ea907e4" providerId="ADAL" clId="{80715630-5231-49B8-A298-B5E3189B06A0}"/>
    <pc:docChg chg="custSel delSld modSld">
      <pc:chgData name="FERRAND Karl (OP)" userId="f83b00f0-b215-47b6-8f86-c4ae3ea907e4" providerId="ADAL" clId="{80715630-5231-49B8-A298-B5E3189B06A0}" dt="2023-12-12T10:47:02.648" v="61" actId="1076"/>
      <pc:docMkLst>
        <pc:docMk/>
      </pc:docMkLst>
      <pc:sldChg chg="modSp mod">
        <pc:chgData name="FERRAND Karl (OP)" userId="f83b00f0-b215-47b6-8f86-c4ae3ea907e4" providerId="ADAL" clId="{80715630-5231-49B8-A298-B5E3189B06A0}" dt="2023-12-12T10:31:21.494" v="0" actId="1076"/>
        <pc:sldMkLst>
          <pc:docMk/>
          <pc:sldMk cId="3546473570" sldId="257"/>
        </pc:sldMkLst>
        <pc:spChg chg="mod">
          <ac:chgData name="FERRAND Karl (OP)" userId="f83b00f0-b215-47b6-8f86-c4ae3ea907e4" providerId="ADAL" clId="{80715630-5231-49B8-A298-B5E3189B06A0}" dt="2023-12-12T10:31:21.494" v="0" actId="1076"/>
          <ac:spMkLst>
            <pc:docMk/>
            <pc:sldMk cId="3546473570" sldId="257"/>
            <ac:spMk id="6" creationId="{B3AB1C56-7AE4-7A4F-B0BB-ACB9D4CE1402}"/>
          </ac:spMkLst>
        </pc:spChg>
      </pc:sldChg>
      <pc:sldChg chg="addSp delSp modSp mod">
        <pc:chgData name="FERRAND Karl (OP)" userId="f83b00f0-b215-47b6-8f86-c4ae3ea907e4" providerId="ADAL" clId="{80715630-5231-49B8-A298-B5E3189B06A0}" dt="2023-12-12T10:47:02.648" v="61" actId="1076"/>
        <pc:sldMkLst>
          <pc:docMk/>
          <pc:sldMk cId="2663238457" sldId="279"/>
        </pc:sldMkLst>
        <pc:spChg chg="mod">
          <ac:chgData name="FERRAND Karl (OP)" userId="f83b00f0-b215-47b6-8f86-c4ae3ea907e4" providerId="ADAL" clId="{80715630-5231-49B8-A298-B5E3189B06A0}" dt="2023-12-12T10:42:05.643" v="46" actId="20577"/>
          <ac:spMkLst>
            <pc:docMk/>
            <pc:sldMk cId="2663238457" sldId="279"/>
            <ac:spMk id="3" creationId="{EF6EEC95-EFF6-5E43-A780-F8CE1AED3EA5}"/>
          </ac:spMkLst>
        </pc:spChg>
        <pc:picChg chg="del mod">
          <ac:chgData name="FERRAND Karl (OP)" userId="f83b00f0-b215-47b6-8f86-c4ae3ea907e4" providerId="ADAL" clId="{80715630-5231-49B8-A298-B5E3189B06A0}" dt="2023-12-12T10:44:16.501" v="47" actId="478"/>
          <ac:picMkLst>
            <pc:docMk/>
            <pc:sldMk cId="2663238457" sldId="279"/>
            <ac:picMk id="5" creationId="{3457F8ED-636F-CFBC-B6DA-B52D0F1CB265}"/>
          </ac:picMkLst>
        </pc:picChg>
        <pc:picChg chg="add del mod">
          <ac:chgData name="FERRAND Karl (OP)" userId="f83b00f0-b215-47b6-8f86-c4ae3ea907e4" providerId="ADAL" clId="{80715630-5231-49B8-A298-B5E3189B06A0}" dt="2023-12-12T10:44:40.521" v="53" actId="478"/>
          <ac:picMkLst>
            <pc:docMk/>
            <pc:sldMk cId="2663238457" sldId="279"/>
            <ac:picMk id="6" creationId="{DA1C70AE-C238-CF9F-77EB-26F88C64113C}"/>
          </ac:picMkLst>
        </pc:picChg>
        <pc:picChg chg="add mod">
          <ac:chgData name="FERRAND Karl (OP)" userId="f83b00f0-b215-47b6-8f86-c4ae3ea907e4" providerId="ADAL" clId="{80715630-5231-49B8-A298-B5E3189B06A0}" dt="2023-12-12T10:47:02.648" v="61" actId="1076"/>
          <ac:picMkLst>
            <pc:docMk/>
            <pc:sldMk cId="2663238457" sldId="279"/>
            <ac:picMk id="8" creationId="{60C9DC95-F2A7-26BA-9D4B-7A94151EC485}"/>
          </ac:picMkLst>
        </pc:picChg>
      </pc:sldChg>
      <pc:sldChg chg="modSp mod">
        <pc:chgData name="FERRAND Karl (OP)" userId="f83b00f0-b215-47b6-8f86-c4ae3ea907e4" providerId="ADAL" clId="{80715630-5231-49B8-A298-B5E3189B06A0}" dt="2023-12-12T10:39:27.638" v="44" actId="20577"/>
        <pc:sldMkLst>
          <pc:docMk/>
          <pc:sldMk cId="858447832" sldId="295"/>
        </pc:sldMkLst>
        <pc:spChg chg="mod">
          <ac:chgData name="FERRAND Karl (OP)" userId="f83b00f0-b215-47b6-8f86-c4ae3ea907e4" providerId="ADAL" clId="{80715630-5231-49B8-A298-B5E3189B06A0}" dt="2023-12-12T10:39:27.638" v="44" actId="20577"/>
          <ac:spMkLst>
            <pc:docMk/>
            <pc:sldMk cId="858447832" sldId="295"/>
            <ac:spMk id="3" creationId="{EF6EEC95-EFF6-5E43-A780-F8CE1AED3EA5}"/>
          </ac:spMkLst>
        </pc:spChg>
      </pc:sldChg>
      <pc:sldChg chg="modSp mod">
        <pc:chgData name="FERRAND Karl (OP)" userId="f83b00f0-b215-47b6-8f86-c4ae3ea907e4" providerId="ADAL" clId="{80715630-5231-49B8-A298-B5E3189B06A0}" dt="2023-12-12T10:39:07.492" v="27" actId="20577"/>
        <pc:sldMkLst>
          <pc:docMk/>
          <pc:sldMk cId="1557644261" sldId="296"/>
        </pc:sldMkLst>
        <pc:spChg chg="mod">
          <ac:chgData name="FERRAND Karl (OP)" userId="f83b00f0-b215-47b6-8f86-c4ae3ea907e4" providerId="ADAL" clId="{80715630-5231-49B8-A298-B5E3189B06A0}" dt="2023-12-12T10:39:07.492" v="27" actId="20577"/>
          <ac:spMkLst>
            <pc:docMk/>
            <pc:sldMk cId="1557644261" sldId="296"/>
            <ac:spMk id="3" creationId="{EF6EEC95-EFF6-5E43-A780-F8CE1AED3EA5}"/>
          </ac:spMkLst>
        </pc:spChg>
      </pc:sldChg>
      <pc:sldChg chg="del">
        <pc:chgData name="FERRAND Karl (OP)" userId="f83b00f0-b215-47b6-8f86-c4ae3ea907e4" providerId="ADAL" clId="{80715630-5231-49B8-A298-B5E3189B06A0}" dt="2023-12-12T10:37:47.742" v="10" actId="47"/>
        <pc:sldMkLst>
          <pc:docMk/>
          <pc:sldMk cId="3684212273" sldId="301"/>
        </pc:sldMkLst>
      </pc:sldChg>
    </pc:docChg>
  </pc:docChgLst>
  <pc:docChgLst>
    <pc:chgData name="FERRAND Karl (OP)" userId="f83b00f0-b215-47b6-8f86-c4ae3ea907e4" providerId="ADAL" clId="{E7AC71EA-4B0D-43F1-A138-35990E5F3E22}"/>
    <pc:docChg chg="undo custSel addSld delSld modSld">
      <pc:chgData name="FERRAND Karl (OP)" userId="f83b00f0-b215-47b6-8f86-c4ae3ea907e4" providerId="ADAL" clId="{E7AC71EA-4B0D-43F1-A138-35990E5F3E22}" dt="2023-12-13T08:59:33.338" v="1319" actId="20577"/>
      <pc:docMkLst>
        <pc:docMk/>
      </pc:docMkLst>
      <pc:sldChg chg="modSp mod">
        <pc:chgData name="FERRAND Karl (OP)" userId="f83b00f0-b215-47b6-8f86-c4ae3ea907e4" providerId="ADAL" clId="{E7AC71EA-4B0D-43F1-A138-35990E5F3E22}" dt="2023-12-13T08:28:20.942" v="51" actId="5793"/>
        <pc:sldMkLst>
          <pc:docMk/>
          <pc:sldMk cId="538608525" sldId="293"/>
        </pc:sldMkLst>
        <pc:spChg chg="mod">
          <ac:chgData name="FERRAND Karl (OP)" userId="f83b00f0-b215-47b6-8f86-c4ae3ea907e4" providerId="ADAL" clId="{E7AC71EA-4B0D-43F1-A138-35990E5F3E22}" dt="2023-12-13T08:28:20.942" v="51" actId="5793"/>
          <ac:spMkLst>
            <pc:docMk/>
            <pc:sldMk cId="538608525" sldId="293"/>
            <ac:spMk id="3" creationId="{EF6EEC95-EFF6-5E43-A780-F8CE1AED3EA5}"/>
          </ac:spMkLst>
        </pc:spChg>
      </pc:sldChg>
      <pc:sldChg chg="add del">
        <pc:chgData name="FERRAND Karl (OP)" userId="f83b00f0-b215-47b6-8f86-c4ae3ea907e4" providerId="ADAL" clId="{E7AC71EA-4B0D-43F1-A138-35990E5F3E22}" dt="2023-12-13T08:47:18.845" v="54" actId="47"/>
        <pc:sldMkLst>
          <pc:docMk/>
          <pc:sldMk cId="1161698977" sldId="303"/>
        </pc:sldMkLst>
      </pc:sldChg>
      <pc:sldChg chg="addSp delSp modSp add mod">
        <pc:chgData name="FERRAND Karl (OP)" userId="f83b00f0-b215-47b6-8f86-c4ae3ea907e4" providerId="ADAL" clId="{E7AC71EA-4B0D-43F1-A138-35990E5F3E22}" dt="2023-12-13T08:59:33.338" v="1319" actId="20577"/>
        <pc:sldMkLst>
          <pc:docMk/>
          <pc:sldMk cId="218284173" sldId="304"/>
        </pc:sldMkLst>
        <pc:spChg chg="mod">
          <ac:chgData name="FERRAND Karl (OP)" userId="f83b00f0-b215-47b6-8f86-c4ae3ea907e4" providerId="ADAL" clId="{E7AC71EA-4B0D-43F1-A138-35990E5F3E22}" dt="2023-12-13T08:47:50.023" v="113" actId="20577"/>
          <ac:spMkLst>
            <pc:docMk/>
            <pc:sldMk cId="218284173" sldId="304"/>
            <ac:spMk id="2" creationId="{8FD0FE2F-D878-5348-A8C1-3021B7884307}"/>
          </ac:spMkLst>
        </pc:spChg>
        <pc:spChg chg="mod">
          <ac:chgData name="FERRAND Karl (OP)" userId="f83b00f0-b215-47b6-8f86-c4ae3ea907e4" providerId="ADAL" clId="{E7AC71EA-4B0D-43F1-A138-35990E5F3E22}" dt="2023-12-13T08:59:33.338" v="1319" actId="20577"/>
          <ac:spMkLst>
            <pc:docMk/>
            <pc:sldMk cId="218284173" sldId="304"/>
            <ac:spMk id="3" creationId="{EF6EEC95-EFF6-5E43-A780-F8CE1AED3EA5}"/>
          </ac:spMkLst>
        </pc:spChg>
        <pc:picChg chg="add del">
          <ac:chgData name="FERRAND Karl (OP)" userId="f83b00f0-b215-47b6-8f86-c4ae3ea907e4" providerId="ADAL" clId="{E7AC71EA-4B0D-43F1-A138-35990E5F3E22}" dt="2023-12-13T08:47:42.108" v="89" actId="478"/>
          <ac:picMkLst>
            <pc:docMk/>
            <pc:sldMk cId="218284173" sldId="304"/>
            <ac:picMk id="7" creationId="{8849EC21-D3F5-4837-2A9C-0D2C52751038}"/>
          </ac:picMkLst>
        </pc:picChg>
      </pc:sldChg>
    </pc:docChg>
  </pc:docChgLst>
  <pc:docChgLst>
    <pc:chgData name="IOANNIDOU Evgenia (OP)" userId="S::evgenia.ioannidou@publications.europa.eu::16f124f7-669e-485c-9745-0037c49b2ff1" providerId="AD" clId="Web-{8B06FA65-23CE-F553-17CF-F72D059AD686}"/>
    <pc:docChg chg="modSld">
      <pc:chgData name="IOANNIDOU Evgenia (OP)" userId="S::evgenia.ioannidou@publications.europa.eu::16f124f7-669e-485c-9745-0037c49b2ff1" providerId="AD" clId="Web-{8B06FA65-23CE-F553-17CF-F72D059AD686}" dt="2023-12-12T14:07:14.098" v="10" actId="20577"/>
      <pc:docMkLst>
        <pc:docMk/>
      </pc:docMkLst>
      <pc:sldChg chg="modSp">
        <pc:chgData name="IOANNIDOU Evgenia (OP)" userId="S::evgenia.ioannidou@publications.europa.eu::16f124f7-669e-485c-9745-0037c49b2ff1" providerId="AD" clId="Web-{8B06FA65-23CE-F553-17CF-F72D059AD686}" dt="2023-12-12T14:07:14.098" v="10" actId="20577"/>
        <pc:sldMkLst>
          <pc:docMk/>
          <pc:sldMk cId="364608980" sldId="256"/>
        </pc:sldMkLst>
        <pc:spChg chg="mod">
          <ac:chgData name="IOANNIDOU Evgenia (OP)" userId="S::evgenia.ioannidou@publications.europa.eu::16f124f7-669e-485c-9745-0037c49b2ff1" providerId="AD" clId="Web-{8B06FA65-23CE-F553-17CF-F72D059AD686}" dt="2023-12-12T14:07:14.098" v="10" actId="20577"/>
          <ac:spMkLst>
            <pc:docMk/>
            <pc:sldMk cId="364608980" sldId="256"/>
            <ac:spMk id="2" creationId="{09B29C9A-550B-114F-9B2F-060018805E26}"/>
          </ac:spMkLst>
        </pc:spChg>
      </pc:sldChg>
    </pc:docChg>
  </pc:docChgLst>
  <pc:docChgLst>
    <pc:chgData name="FERRAND Karl (OP)" userId="S::karl.ferrand@publications.europa.eu::f83b00f0-b215-47b6-8f86-c4ae3ea907e4" providerId="AD" clId="Web-{D230019F-D0FC-1A6D-D33E-7449C7745D05}"/>
    <pc:docChg chg="modSld">
      <pc:chgData name="FERRAND Karl (OP)" userId="S::karl.ferrand@publications.europa.eu::f83b00f0-b215-47b6-8f86-c4ae3ea907e4" providerId="AD" clId="Web-{D230019F-D0FC-1A6D-D33E-7449C7745D05}" dt="2023-12-13T16:34:23.575" v="0" actId="20577"/>
      <pc:docMkLst>
        <pc:docMk/>
      </pc:docMkLst>
      <pc:sldChg chg="modSp">
        <pc:chgData name="FERRAND Karl (OP)" userId="S::karl.ferrand@publications.europa.eu::f83b00f0-b215-47b6-8f86-c4ae3ea907e4" providerId="AD" clId="Web-{D230019F-D0FC-1A6D-D33E-7449C7745D05}" dt="2023-12-13T16:34:23.575" v="0" actId="20577"/>
        <pc:sldMkLst>
          <pc:docMk/>
          <pc:sldMk cId="218284173" sldId="304"/>
        </pc:sldMkLst>
        <pc:spChg chg="mod">
          <ac:chgData name="FERRAND Karl (OP)" userId="S::karl.ferrand@publications.europa.eu::f83b00f0-b215-47b6-8f86-c4ae3ea907e4" providerId="AD" clId="Web-{D230019F-D0FC-1A6D-D33E-7449C7745D05}" dt="2023-12-13T16:34:23.575" v="0" actId="20577"/>
          <ac:spMkLst>
            <pc:docMk/>
            <pc:sldMk cId="218284173" sldId="304"/>
            <ac:spMk id="6" creationId="{79CD257D-F053-1586-B441-197DDB834A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28E28-DE7B-425D-9DB3-17128241CFF4}" type="datetimeFigureOut">
              <a:rPr lang="en-IE" smtClean="0"/>
              <a:t>19/03/2024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C4739-B012-45E4-B9CE-394127C946A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327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7182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0414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GB"/>
              <a:t>Thank you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2107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Further information, links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84762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pPr/>
              <a:t>03/19/2024</a:t>
            </a:fld>
            <a:endParaRPr lang="en-L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00F1C4-C3F0-1E42-96E2-CF97375B70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05355"/>
            <a:ext cx="10498138" cy="4220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92518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03/19/2024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058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7CBD7DA7-BB3E-ED40-A44A-2D14885A0B70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03/19/2024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C3E2C0A5-5D30-8444-BE0B-E10A6C1AAD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48931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03/19/2024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8E473C42-9031-4A44-9525-A95D35D496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14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03/19/2024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49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6904"/>
            <a:ext cx="5890844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03/19/2024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683DDF-307B-B745-A19D-6C4763AD06B9}"/>
              </a:ext>
            </a:extLst>
          </p:cNvPr>
          <p:cNvSpPr/>
          <p:nvPr userDrawn="1"/>
        </p:nvSpPr>
        <p:spPr>
          <a:xfrm>
            <a:off x="6881446" y="0"/>
            <a:ext cx="5310554" cy="63626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3C02EE4-41EB-2D42-A157-CB040EC93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3400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2322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03/19/2024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6FE509-1C07-BF4F-B4BA-4F191238D8B2}"/>
              </a:ext>
            </a:extLst>
          </p:cNvPr>
          <p:cNvSpPr/>
          <p:nvPr userDrawn="1"/>
        </p:nvSpPr>
        <p:spPr>
          <a:xfrm>
            <a:off x="0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A40D902-FE63-8549-BEAE-315CF138BAA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8504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03/19/2024</a:t>
            </a:fld>
            <a:endParaRPr lang="en-L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52276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B9396DD-5958-CB49-B505-4DF394E596EA}" type="datetimeFigureOut">
              <a:rPr lang="en-LU" smtClean="0"/>
              <a:pPr/>
              <a:t>03/19/2024</a:t>
            </a:fld>
            <a:endParaRPr lang="en-L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1103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2" r:id="rId3"/>
    <p:sldLayoutId id="2147483661" r:id="rId4"/>
    <p:sldLayoutId id="2147483666" r:id="rId5"/>
    <p:sldLayoutId id="2147483662" r:id="rId6"/>
    <p:sldLayoutId id="2147483663" r:id="rId7"/>
    <p:sldLayoutId id="2147483664" r:id="rId8"/>
    <p:sldLayoutId id="2147483653" r:id="rId9"/>
    <p:sldLayoutId id="214748366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OP-TED/" TargetMode="External"/><Relationship Id="rId2" Type="http://schemas.openxmlformats.org/officeDocument/2006/relationships/hyperlink" Target="https://docs.ted.europa.eu/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github.com/OP-TED/eForms-SDK/discussions/" TargetMode="External"/><Relationship Id="rId5" Type="http://schemas.openxmlformats.org/officeDocument/2006/relationships/hyperlink" Target="mailto:ted@publications.europa.eu" TargetMode="External"/><Relationship Id="rId4" Type="http://schemas.openxmlformats.org/officeDocument/2006/relationships/hyperlink" Target="https://op.europa.eu/en/web/ted-eform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users/grumpybeere-22072131/?utm_source=link-attribution&amp;utm_medium=referral&amp;utm_campaign=image&amp;utm_content=8610021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?utm_source=link-attribution&amp;utm_medium=referral&amp;utm_campaign=image&amp;utm_content=861002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github.com/OP-TED/eForms-SDK/tree/1.11.0-rc.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?utm_source=link-attribution&amp;utm_medium=referral&amp;utm_campaign=image&amp;utm_content=98936" TargetMode="External"/><Relationship Id="rId4" Type="http://schemas.openxmlformats.org/officeDocument/2006/relationships/hyperlink" Target="https://pixabay.com/users/openicons-28911/?utm_source=link-attribution&amp;utm_medium=referral&amp;utm_campaign=image&amp;utm_content=9893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docs.ted.europa.eu/eforms-common/active-versions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?utm_source=link-attribution&amp;utm_medium=referral&amp;utm_campaign=image&amp;utm_content=7736545" TargetMode="External"/><Relationship Id="rId4" Type="http://schemas.openxmlformats.org/officeDocument/2006/relationships/hyperlink" Target="https://pixabay.com/users/mohamed_hassan-5229782/?utm_source=link-attribution&amp;utm_medium=referral&amp;utm_campaign=image&amp;utm_content=7736545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users/melaniko-2679446/?utm_source=link-attribution&amp;utm_medium=referral&amp;utm_campaign=image&amp;utm_content=1445655" TargetMode="External"/><Relationship Id="rId3" Type="http://schemas.openxmlformats.org/officeDocument/2006/relationships/hyperlink" Target="https://eur-lex.europa.eu/legal-content/EN/TXT/?uri=CELEX:32023R2884" TargetMode="External"/><Relationship Id="rId7" Type="http://schemas.openxmlformats.org/officeDocument/2006/relationships/hyperlink" Target="https://code.europa.eu/eproc/eforms/crs/-/issues" TargetMode="External"/><Relationship Id="rId2" Type="http://schemas.openxmlformats.org/officeDocument/2006/relationships/hyperlink" Target="https://docs.ted.europa.eu/eforms-common/roadmap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de.europa.eu/eproc/eforms/docs/-/blob/main/guides/gde_002_ipi.md" TargetMode="External"/><Relationship Id="rId5" Type="http://schemas.openxmlformats.org/officeDocument/2006/relationships/hyperlink" Target="https://code.europa.eu/eproc/eforms/docs/-/blob/main/guides/gde_001_fsr.md" TargetMode="External"/><Relationship Id="rId4" Type="http://schemas.openxmlformats.org/officeDocument/2006/relationships/hyperlink" Target="https://ec.europa.eu/docsroom/documents/58074" TargetMode="External"/><Relationship Id="rId9" Type="http://schemas.openxmlformats.org/officeDocument/2006/relationships/hyperlink" Target="https://pixabay.com/?utm_source=link-attribution&amp;utm_medium=referral&amp;utm_campaign=image&amp;utm_content=1445655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p.europa.eu/en/web/ted-reusers-workshops" TargetMode="External"/><Relationship Id="rId7" Type="http://schemas.openxmlformats.org/officeDocument/2006/relationships/image" Target="../media/image12.png"/><Relationship Id="rId2" Type="http://schemas.openxmlformats.org/officeDocument/2006/relationships/hyperlink" Target="https://op.europa.eu/en/web/ted-eform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xabay.com/?utm_source=link-attribution&amp;utm_medium=referral&amp;utm_campaign=image&amp;utm_content=32597" TargetMode="External"/><Relationship Id="rId5" Type="http://schemas.openxmlformats.org/officeDocument/2006/relationships/hyperlink" Target="https://pixabay.com/users/clker-free-vector-images-3736/?utm_source=link-attribution&amp;utm_medium=referral&amp;utm_campaign=image&amp;utm_content=32597" TargetMode="External"/><Relationship Id="rId4" Type="http://schemas.openxmlformats.org/officeDocument/2006/relationships/hyperlink" Target="https://op.europa.eu/en/web/public-procurement-data-superpow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29C9A-550B-114F-9B2F-060018805E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eFORMS business issues</a:t>
            </a:r>
            <a:endParaRPr lang="fr-FR" dirty="0"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FCB52-11F2-7444-BFF5-C56D3454EB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eSender workshop – 20 March 2024</a:t>
            </a:r>
          </a:p>
          <a:p>
            <a:r>
              <a:rPr lang="fr-FR"/>
              <a:t>Karl Ferrand – Publications Office of the European Union</a:t>
            </a:r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460898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EEA7D1-81A7-AC49-9E45-B6E9D3B3A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065531"/>
            <a:ext cx="9144000" cy="1003112"/>
          </a:xfrm>
        </p:spPr>
        <p:txBody>
          <a:bodyPr/>
          <a:lstStyle/>
          <a:p>
            <a:r>
              <a:rPr lang="en-LU"/>
              <a:t>Thank you</a:t>
            </a:r>
            <a:r>
              <a:rPr lang="en-IE"/>
              <a:t> for your attention</a:t>
            </a:r>
            <a:endParaRPr lang="en-LU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EB51BBF-29F1-CE47-81B0-088E4E273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2462925"/>
            <a:ext cx="9144000" cy="3723826"/>
          </a:xfrm>
        </p:spPr>
        <p:txBody>
          <a:bodyPr>
            <a:normAutofit/>
          </a:bodyPr>
          <a:lstStyle/>
          <a:p>
            <a:pPr algn="l" rtl="0" fontAlgn="base"/>
            <a:r>
              <a:rPr lang="en-IE" b="1" i="0" u="none" strike="noStrike">
                <a:solidFill>
                  <a:srgbClr val="000000"/>
                </a:solidFill>
                <a:effectLst/>
              </a:rPr>
              <a:t>Links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>
                <a:solidFill>
                  <a:srgbClr val="000000"/>
                </a:solidFill>
                <a:effectLst/>
              </a:rPr>
              <a:t>​</a:t>
            </a:r>
            <a:r>
              <a:rPr lang="en-IE" b="0" i="0" u="sng" strike="noStrike">
                <a:solidFill>
                  <a:srgbClr val="6699CC"/>
                </a:solidFill>
                <a:effectLst/>
                <a:hlinkClick r:id="rId2"/>
              </a:rPr>
              <a:t>https://docs.ted.europa.eu</a:t>
            </a:r>
            <a:r>
              <a:rPr lang="en-IE" b="0" i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>
                <a:solidFill>
                  <a:srgbClr val="000000"/>
                </a:solidFill>
                <a:effectLst/>
              </a:rPr>
              <a:t>Developer guide, APIs, Preview, FAQ, every SDK version…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>
                <a:solidFill>
                  <a:srgbClr val="000000"/>
                </a:solidFill>
                <a:effectLst/>
              </a:rPr>
              <a:t>​</a:t>
            </a:r>
            <a:r>
              <a:rPr lang="en-US" b="0" i="0" u="sng" strike="noStrike">
                <a:solidFill>
                  <a:srgbClr val="6699CC"/>
                </a:solidFill>
                <a:effectLst/>
                <a:hlinkClick r:id="rId3"/>
              </a:rPr>
              <a:t>https://github.com/OP-TED/</a:t>
            </a:r>
            <a:r>
              <a:rPr lang="en-IE" b="0" i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>
                <a:solidFill>
                  <a:srgbClr val="000000"/>
                </a:solidFill>
                <a:effectLst/>
              </a:rPr>
              <a:t>Components and code for developers, SDK, discussions…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>
                <a:solidFill>
                  <a:srgbClr val="000000"/>
                </a:solidFill>
                <a:effectLst/>
                <a:hlinkClick r:id="rId4"/>
              </a:rPr>
              <a:t>​https://op.europa.eu/en/web/ted-eforms </a:t>
            </a:r>
            <a:r>
              <a:rPr lang="en-IE" b="0">
                <a:solidFill>
                  <a:srgbClr val="000000"/>
                </a:solidFill>
              </a:rPr>
              <a:t>-</a:t>
            </a:r>
            <a:r>
              <a:rPr lang="en-IE" b="0" i="0">
                <a:solidFill>
                  <a:srgbClr val="000000"/>
                </a:solidFill>
                <a:effectLst/>
              </a:rPr>
              <a:t> OP eSender workshops</a:t>
            </a:r>
          </a:p>
          <a:p>
            <a:pPr algn="l" rtl="0" fontAlgn="base"/>
            <a:endParaRPr lang="en-IE" b="0" i="0">
              <a:solidFill>
                <a:srgbClr val="000000"/>
              </a:solidFill>
              <a:effectLst/>
            </a:endParaRPr>
          </a:p>
          <a:p>
            <a:pPr algn="l" rtl="0" fontAlgn="base"/>
            <a:r>
              <a:rPr lang="en-US" b="1" i="0" u="none" strike="noStrike">
                <a:solidFill>
                  <a:srgbClr val="000000"/>
                </a:solidFill>
                <a:effectLst/>
              </a:rPr>
              <a:t>Any questions?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US" b="0" i="0" u="none" strike="noStrike">
                <a:solidFill>
                  <a:srgbClr val="000000"/>
                </a:solidFill>
                <a:effectLst/>
              </a:rPr>
              <a:t>Business: </a:t>
            </a:r>
            <a:r>
              <a:rPr lang="en-US" b="0" i="0" u="sng" strike="noStrike">
                <a:solidFill>
                  <a:srgbClr val="6699CC"/>
                </a:solidFill>
                <a:effectLst/>
                <a:hlinkClick r:id="rId5"/>
              </a:rPr>
              <a:t>ted@publications.europa.eu</a:t>
            </a:r>
            <a:r>
              <a:rPr lang="en-US" b="0" i="0" u="none" strike="noStrike">
                <a:solidFill>
                  <a:srgbClr val="000000"/>
                </a:solidFill>
                <a:effectLst/>
              </a:rPr>
              <a:t> 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US" b="0" i="0" u="none" strike="noStrike">
                <a:solidFill>
                  <a:srgbClr val="000000"/>
                </a:solidFill>
                <a:effectLst/>
              </a:rPr>
              <a:t>Technical: </a:t>
            </a:r>
            <a:r>
              <a:rPr lang="en-US" b="0" i="0" u="sng" strike="noStrike">
                <a:solidFill>
                  <a:srgbClr val="6699CC"/>
                </a:solidFill>
                <a:effectLst/>
                <a:hlinkClick r:id="rId6"/>
              </a:rPr>
              <a:t>https://github.com/OP-TED/eForms-SDK/discussions/</a:t>
            </a:r>
            <a:r>
              <a:rPr lang="en-US" b="0" i="0" u="none" strike="noStrike">
                <a:solidFill>
                  <a:srgbClr val="000000"/>
                </a:solidFill>
                <a:effectLst/>
              </a:rPr>
              <a:t> 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72077159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00ACBF-C9A9-4E1F-BE8E-7CC1F01AFC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814391" y="2940685"/>
            <a:ext cx="3377609" cy="33776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eForms business issues – spring is here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sz="2400"/>
              <a:t>Status of eForms implementation</a:t>
            </a:r>
          </a:p>
          <a:p>
            <a:r>
              <a:rPr lang="en-GB" sz="2400"/>
              <a:t>SDK 1.11 status</a:t>
            </a:r>
          </a:p>
          <a:p>
            <a:r>
              <a:rPr lang="en-GB" sz="2400"/>
              <a:t>SDK lifespan and roadmap</a:t>
            </a:r>
          </a:p>
          <a:p>
            <a:r>
              <a:rPr lang="en-GB" sz="2400"/>
              <a:t>TED app updates</a:t>
            </a:r>
          </a:p>
          <a:p>
            <a:r>
              <a:rPr lang="en-GB" sz="2400"/>
              <a:t>Info for eSenders</a:t>
            </a:r>
          </a:p>
          <a:p>
            <a:endParaRPr lang="en-GB"/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AB1C56-7AE4-7A4F-B0BB-ACB9D4CE1402}"/>
              </a:ext>
            </a:extLst>
          </p:cNvPr>
          <p:cNvSpPr txBox="1"/>
          <p:nvPr/>
        </p:nvSpPr>
        <p:spPr>
          <a:xfrm rot="16200000">
            <a:off x="10831050" y="2920084"/>
            <a:ext cx="2475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Image by </a:t>
            </a:r>
            <a:r>
              <a:rPr lang="en-US" sz="1000">
                <a:hlinkClick r:id="rId3"/>
              </a:rPr>
              <a:t>GrumpyBeere</a:t>
            </a:r>
            <a:r>
              <a:rPr lang="en-US" sz="1000"/>
              <a:t> from </a:t>
            </a:r>
            <a:r>
              <a:rPr lang="en-US" sz="1000">
                <a:hlinkClick r:id="rId4"/>
              </a:rPr>
              <a:t>Pixabay</a:t>
            </a:r>
            <a:endParaRPr lang="en-IE" sz="1000"/>
          </a:p>
        </p:txBody>
      </p:sp>
    </p:spTree>
    <p:extLst>
      <p:ext uri="{BB962C8B-B14F-4D97-AF65-F5344CB8AC3E}">
        <p14:creationId xmlns:p14="http://schemas.microsoft.com/office/powerpoint/2010/main" val="354647357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Status of eForms implementation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1" y="1805355"/>
            <a:ext cx="10498014" cy="4220796"/>
          </a:xfrm>
        </p:spPr>
        <p:txBody>
          <a:bodyPr>
            <a:normAutofit/>
          </a:bodyPr>
          <a:lstStyle/>
          <a:p>
            <a:pPr algn="l" rtl="0" fontAlgn="base"/>
            <a:r>
              <a:rPr lang="en-US" sz="2400" b="1" i="0">
                <a:effectLst/>
              </a:rPr>
              <a:t>eSentool closed </a:t>
            </a:r>
            <a:r>
              <a:rPr lang="en-US" sz="2400" i="0">
                <a:effectLst/>
              </a:rPr>
              <a:t>for submissions on 31 January</a:t>
            </a:r>
          </a:p>
          <a:p>
            <a:pPr algn="l" rtl="0" fontAlgn="base"/>
            <a:r>
              <a:rPr lang="en-US" sz="2400"/>
              <a:t>Roughly </a:t>
            </a:r>
            <a:r>
              <a:rPr lang="en-US" sz="2400" b="1"/>
              <a:t>50%</a:t>
            </a:r>
            <a:r>
              <a:rPr lang="en-US" sz="2400"/>
              <a:t> notices still on old forms on 31 January</a:t>
            </a:r>
          </a:p>
          <a:p>
            <a:pPr algn="l" rtl="0" fontAlgn="base"/>
            <a:r>
              <a:rPr lang="en-US" sz="2400" i="0">
                <a:effectLst/>
              </a:rPr>
              <a:t>157 941 eForms published since </a:t>
            </a:r>
            <a:r>
              <a:rPr lang="en-US" sz="2400" b="1" i="0">
                <a:effectLst/>
              </a:rPr>
              <a:t>November 2022</a:t>
            </a:r>
          </a:p>
          <a:p>
            <a:pPr algn="l" rtl="0" fontAlgn="base"/>
            <a:r>
              <a:rPr lang="en-US" sz="2400" i="0">
                <a:effectLst/>
              </a:rPr>
              <a:t>78 714 eForms notices submitted in </a:t>
            </a:r>
            <a:r>
              <a:rPr lang="en-US" sz="2400" b="1" i="0">
                <a:effectLst/>
              </a:rPr>
              <a:t>past 30 days</a:t>
            </a:r>
            <a:r>
              <a:rPr lang="en-US" sz="2400" i="0">
                <a:effectLst/>
              </a:rPr>
              <a:t>, around 3000 notices in each OJS</a:t>
            </a:r>
          </a:p>
          <a:p>
            <a:pPr fontAlgn="base"/>
            <a:r>
              <a:rPr lang="en-US" sz="2400" b="1"/>
              <a:t>47</a:t>
            </a:r>
            <a:r>
              <a:rPr lang="en-US" sz="2400"/>
              <a:t> unique eSender accounts, many service providers behind some eSenders</a:t>
            </a:r>
            <a:endParaRPr lang="en-US" sz="2400" i="0">
              <a:effectLst/>
            </a:endParaRPr>
          </a:p>
          <a:p>
            <a:pPr algn="l" rtl="0" fontAlgn="base"/>
            <a:r>
              <a:rPr lang="en-US" sz="2400"/>
              <a:t>Some eSenders still to move to eForms, buyers using </a:t>
            </a:r>
            <a:r>
              <a:rPr lang="en-US" sz="2400" b="1"/>
              <a:t>eNotices2</a:t>
            </a:r>
            <a:r>
              <a:rPr lang="en-US" sz="2400"/>
              <a:t> (!)</a:t>
            </a:r>
          </a:p>
          <a:p>
            <a:pPr algn="l" rtl="0" fontAlgn="base"/>
            <a:r>
              <a:rPr lang="en-US" sz="2400" b="1" i="0">
                <a:effectLst/>
              </a:rPr>
              <a:t>eForms</a:t>
            </a:r>
            <a:r>
              <a:rPr lang="en-US" sz="2400" i="0">
                <a:effectLst/>
              </a:rPr>
              <a:t> is the new normal…</a:t>
            </a:r>
          </a:p>
          <a:p>
            <a:pPr algn="l" rtl="0" fontAlgn="base"/>
            <a:endParaRPr lang="en-US" b="0" i="0">
              <a:effectLst/>
            </a:endParaRPr>
          </a:p>
          <a:p>
            <a:pPr algn="l" rtl="0" fontAlgn="base"/>
            <a:endParaRPr lang="en-US"/>
          </a:p>
          <a:p>
            <a:pPr marL="0" indent="0" algn="l" rtl="0" fontAlgn="base">
              <a:buNone/>
            </a:pPr>
            <a:endParaRPr lang="en-US" sz="1800" b="0" i="0">
              <a:effectLst/>
              <a:latin typeface="Calibri" panose="020F0502020204030204" pitchFamily="34" charset="0"/>
            </a:endParaRPr>
          </a:p>
          <a:p>
            <a:pPr algn="l" rtl="0" fontAlgn="base"/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6323845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SDK 1.11 status and some highlights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1" y="1805355"/>
            <a:ext cx="10498014" cy="4220796"/>
          </a:xfrm>
        </p:spPr>
        <p:txBody>
          <a:bodyPr>
            <a:normAutofit lnSpcReduction="10000"/>
          </a:bodyPr>
          <a:lstStyle/>
          <a:p>
            <a:pPr algn="l" rtl="0" fontAlgn="base"/>
            <a:r>
              <a:rPr lang="en-US" i="0">
                <a:effectLst/>
                <a:latin typeface="Calibri" panose="020F0502020204030204" pitchFamily="34" charset="0"/>
              </a:rPr>
              <a:t>OP is testing SDK 1.11 </a:t>
            </a:r>
            <a:r>
              <a:rPr lang="en-US" b="1" i="0">
                <a:effectLst/>
                <a:latin typeface="Calibri" panose="020F0502020204030204" pitchFamily="34" charset="0"/>
              </a:rPr>
              <a:t>Release Candidate </a:t>
            </a:r>
          </a:p>
          <a:p>
            <a:pPr lvl="1" fontAlgn="base"/>
            <a:r>
              <a:rPr lang="en-US" i="0">
                <a:effectLst/>
                <a:latin typeface="Calibri" panose="020F0502020204030204" pitchFamily="34" charset="0"/>
              </a:rPr>
              <a:t>see </a:t>
            </a:r>
            <a:r>
              <a:rPr lang="en-US" i="0">
                <a:effectLst/>
                <a:latin typeface="Calibri" panose="020F0502020204030204" pitchFamily="34" charset="0"/>
                <a:hlinkClick r:id="rId2"/>
              </a:rPr>
              <a:t>https://github.com/OP-TED/eForms-SDK/tree/1.11.0-rc.1</a:t>
            </a:r>
            <a:r>
              <a:rPr lang="en-US" i="0">
                <a:effectLst/>
                <a:latin typeface="Calibri" panose="020F0502020204030204" pitchFamily="34" charset="0"/>
              </a:rPr>
              <a:t> </a:t>
            </a:r>
            <a:endParaRPr lang="en-US">
              <a:latin typeface="Calibri" panose="020F0502020204030204" pitchFamily="34" charset="0"/>
            </a:endParaRPr>
          </a:p>
          <a:p>
            <a:pPr algn="l" rtl="0" fontAlgn="base"/>
            <a:r>
              <a:rPr lang="en-US" b="1" i="0">
                <a:effectLst/>
                <a:latin typeface="Calibri" panose="020F0502020204030204" pitchFamily="34" charset="0"/>
              </a:rPr>
              <a:t>Schema</a:t>
            </a:r>
            <a:r>
              <a:rPr lang="en-US" b="0" i="0">
                <a:effectLst/>
                <a:latin typeface="Calibri" panose="020F0502020204030204" pitchFamily="34" charset="0"/>
              </a:rPr>
              <a:t>: split BT-1501(s)-Contract into BT-1501(c)-Contract for ID of modified contract and BT-1501(p)-Contract for ID of other sections being modified</a:t>
            </a:r>
          </a:p>
          <a:p>
            <a:pPr fontAlgn="base"/>
            <a:r>
              <a:rPr lang="en-US" b="1" i="0">
                <a:effectLst/>
                <a:latin typeface="Calibri" panose="020F0502020204030204" pitchFamily="34" charset="0"/>
              </a:rPr>
              <a:t>Rule</a:t>
            </a:r>
            <a:r>
              <a:rPr lang="en-US" b="0" i="0">
                <a:effectLst/>
                <a:latin typeface="Calibri" panose="020F0502020204030204" pitchFamily="34" charset="0"/>
              </a:rPr>
              <a:t> updates, including: allow changes and cancel-intent after CN deadlines, revised accelerated procedures, internal identifier BT-22 optional, email and phone optional (except for buyers), additional conditional mandatory combinations</a:t>
            </a:r>
          </a:p>
          <a:p>
            <a:pPr algn="l" rtl="0" fontAlgn="base"/>
            <a:r>
              <a:rPr lang="en-US" b="0" i="0">
                <a:effectLst/>
                <a:latin typeface="Calibri" panose="020F0502020204030204" pitchFamily="34" charset="0"/>
              </a:rPr>
              <a:t>Codelist updates, including </a:t>
            </a:r>
            <a:r>
              <a:rPr lang="en-US">
                <a:latin typeface="Calibri" panose="020F0502020204030204" pitchFamily="34" charset="0"/>
              </a:rPr>
              <a:t>“</a:t>
            </a:r>
            <a:r>
              <a:rPr lang="en-US" b="1">
                <a:latin typeface="Calibri" panose="020F0502020204030204" pitchFamily="34" charset="0"/>
              </a:rPr>
              <a:t>piece</a:t>
            </a:r>
            <a:r>
              <a:rPr lang="en-US">
                <a:latin typeface="Calibri" panose="020F0502020204030204" pitchFamily="34" charset="0"/>
              </a:rPr>
              <a:t>” for measurement-unit</a:t>
            </a:r>
          </a:p>
          <a:p>
            <a:pPr algn="l" rtl="0" fontAlgn="base"/>
            <a:r>
              <a:rPr lang="en-US" b="0" i="0">
                <a:effectLst/>
                <a:latin typeface="Calibri" panose="020F0502020204030204" pitchFamily="34" charset="0"/>
              </a:rPr>
              <a:t>Transport forms </a:t>
            </a:r>
            <a:r>
              <a:rPr lang="en-US" b="1" i="0">
                <a:effectLst/>
                <a:latin typeface="Calibri" panose="020F0502020204030204" pitchFamily="34" charset="0"/>
              </a:rPr>
              <a:t>T01/T02</a:t>
            </a:r>
            <a:r>
              <a:rPr lang="en-US" b="0" i="0">
                <a:effectLst/>
                <a:latin typeface="Calibri" panose="020F0502020204030204" pitchFamily="34" charset="0"/>
              </a:rPr>
              <a:t>: add direct award justifications and procedure types for regulation 1370/2007</a:t>
            </a:r>
          </a:p>
          <a:p>
            <a:pPr fontAlgn="base"/>
            <a:r>
              <a:rPr lang="en-US">
                <a:latin typeface="Calibri" panose="020F0502020204030204" pitchFamily="34" charset="0"/>
              </a:rPr>
              <a:t>Updates to </a:t>
            </a:r>
            <a:r>
              <a:rPr lang="en-US" b="1">
                <a:latin typeface="Calibri" panose="020F0502020204030204" pitchFamily="34" charset="0"/>
              </a:rPr>
              <a:t>notice types </a:t>
            </a:r>
            <a:r>
              <a:rPr lang="en-US">
                <a:latin typeface="Calibri" panose="020F0502020204030204" pitchFamily="34" charset="0"/>
              </a:rPr>
              <a:t>and </a:t>
            </a:r>
            <a:r>
              <a:rPr lang="en-US" b="1">
                <a:latin typeface="Calibri" panose="020F0502020204030204" pitchFamily="34" charset="0"/>
              </a:rPr>
              <a:t>fields/nodes</a:t>
            </a:r>
            <a:endParaRPr lang="en-US" b="1" i="0">
              <a:effectLst/>
              <a:latin typeface="Calibri" panose="020F0502020204030204" pitchFamily="34" charset="0"/>
            </a:endParaRPr>
          </a:p>
          <a:p>
            <a:pPr algn="l" rtl="0" fontAlgn="base"/>
            <a:r>
              <a:rPr lang="en-US" b="1">
                <a:latin typeface="Calibri" panose="020F0502020204030204" pitchFamily="34" charset="0"/>
              </a:rPr>
              <a:t>View template </a:t>
            </a:r>
            <a:r>
              <a:rPr lang="en-US">
                <a:latin typeface="Calibri" panose="020F0502020204030204" pitchFamily="34" charset="0"/>
              </a:rPr>
              <a:t>updates, including winner section for VEAT and display of non-leader winners</a:t>
            </a:r>
            <a:endParaRPr lang="en-US" b="0" i="0">
              <a:effectLst/>
              <a:latin typeface="Calibri" panose="020F0502020204030204" pitchFamily="34" charset="0"/>
            </a:endParaRPr>
          </a:p>
          <a:p>
            <a:pPr algn="l" rtl="0" fontAlgn="base"/>
            <a:r>
              <a:rPr lang="en-US">
                <a:latin typeface="Calibri" panose="020F0502020204030204" pitchFamily="34" charset="0"/>
              </a:rPr>
              <a:t>Labels and </a:t>
            </a:r>
            <a:r>
              <a:rPr lang="en-US" b="1">
                <a:latin typeface="Calibri" panose="020F0502020204030204" pitchFamily="34" charset="0"/>
              </a:rPr>
              <a:t>translations</a:t>
            </a:r>
            <a:r>
              <a:rPr lang="en-US">
                <a:latin typeface="Calibri" panose="020F0502020204030204" pitchFamily="34" charset="0"/>
              </a:rPr>
              <a:t>: OPP/OPT descriptions, no missing translations, improved rule messages</a:t>
            </a:r>
            <a:endParaRPr lang="en-US" b="0" i="0">
              <a:effectLst/>
              <a:latin typeface="Calibri" panose="020F0502020204030204" pitchFamily="34" charset="0"/>
            </a:endParaRPr>
          </a:p>
          <a:p>
            <a:pPr algn="l" rtl="0" fontAlgn="base"/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pic>
        <p:nvPicPr>
          <p:cNvPr id="5" name="Picture 4" descr="A yellow road sign with a person digging a hole&#10;&#10;Description automatically generated">
            <a:extLst>
              <a:ext uri="{FF2B5EF4-FFF2-40B4-BE49-F238E27FC236}">
                <a16:creationId xmlns:a16="http://schemas.microsoft.com/office/drawing/2014/main" id="{DAF55CC7-212F-9AC7-5CA5-12ACF0ED99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5382" y="237380"/>
            <a:ext cx="1747364" cy="17473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42589D-1EDB-8160-7B21-4EB940019A3E}"/>
              </a:ext>
            </a:extLst>
          </p:cNvPr>
          <p:cNvSpPr txBox="1"/>
          <p:nvPr/>
        </p:nvSpPr>
        <p:spPr>
          <a:xfrm rot="16200000">
            <a:off x="10974202" y="851067"/>
            <a:ext cx="2189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Image by </a:t>
            </a:r>
            <a:r>
              <a:rPr lang="en-US" sz="1000">
                <a:hlinkClick r:id="rId4"/>
              </a:rPr>
              <a:t>OpenIcons</a:t>
            </a:r>
            <a:r>
              <a:rPr lang="en-US" sz="1000"/>
              <a:t> from </a:t>
            </a:r>
            <a:r>
              <a:rPr lang="en-US" sz="1000">
                <a:hlinkClick r:id="rId5"/>
              </a:rPr>
              <a:t>Pixabay</a:t>
            </a:r>
            <a:endParaRPr lang="en-IE" sz="1000"/>
          </a:p>
        </p:txBody>
      </p:sp>
    </p:spTree>
    <p:extLst>
      <p:ext uri="{BB962C8B-B14F-4D97-AF65-F5344CB8AC3E}">
        <p14:creationId xmlns:p14="http://schemas.microsoft.com/office/powerpoint/2010/main" val="85844783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SDK lifespans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1" y="1805355"/>
            <a:ext cx="10498014" cy="4220796"/>
          </a:xfrm>
        </p:spPr>
        <p:txBody>
          <a:bodyPr>
            <a:normAutofit/>
          </a:bodyPr>
          <a:lstStyle/>
          <a:p>
            <a:pPr marL="0" indent="0" algn="l" rtl="0" fontAlgn="base">
              <a:buNone/>
            </a:pPr>
            <a:r>
              <a:rPr lang="en-US" i="0">
                <a:effectLst/>
                <a:latin typeface="Calibri" panose="020F0502020204030204" pitchFamily="34" charset="0"/>
              </a:rPr>
              <a:t>Revised </a:t>
            </a:r>
            <a:r>
              <a:rPr lang="en-US" i="0">
                <a:effectLst/>
                <a:latin typeface="Calibri" panose="020F0502020204030204" pitchFamily="34" charset="0"/>
                <a:hlinkClick r:id="rId2"/>
              </a:rPr>
              <a:t>https://docs.ted.europa.eu/eforms-common/active-versions/index.html</a:t>
            </a:r>
            <a:endParaRPr lang="en-US" b="0" i="0"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buNone/>
            </a:pPr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387AD04-8B6F-2507-7096-E4C5312B14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899053"/>
              </p:ext>
            </p:extLst>
          </p:nvPr>
        </p:nvGraphicFramePr>
        <p:xfrm>
          <a:off x="747559" y="2365300"/>
          <a:ext cx="8057394" cy="333279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221672">
                  <a:extLst>
                    <a:ext uri="{9D8B030D-6E8A-4147-A177-3AD203B41FA5}">
                      <a16:colId xmlns:a16="http://schemas.microsoft.com/office/drawing/2014/main" val="3628836924"/>
                    </a:ext>
                  </a:extLst>
                </a:gridCol>
                <a:gridCol w="2715939">
                  <a:extLst>
                    <a:ext uri="{9D8B030D-6E8A-4147-A177-3AD203B41FA5}">
                      <a16:colId xmlns:a16="http://schemas.microsoft.com/office/drawing/2014/main" val="415215683"/>
                    </a:ext>
                  </a:extLst>
                </a:gridCol>
                <a:gridCol w="3119783">
                  <a:extLst>
                    <a:ext uri="{9D8B030D-6E8A-4147-A177-3AD203B41FA5}">
                      <a16:colId xmlns:a16="http://schemas.microsoft.com/office/drawing/2014/main" val="1283087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SDK Version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End of standard lifespan</a:t>
                      </a:r>
                    </a:p>
                    <a:p>
                      <a:pPr algn="ctr" fontAlgn="b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12 months of patches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End of extended lifespan</a:t>
                      </a:r>
                    </a:p>
                    <a:p>
                      <a:pPr algn="ctr" fontAlgn="b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longer accepted by CVS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b"/>
                </a:tc>
                <a:extLst>
                  <a:ext uri="{0D108BD9-81ED-4DB2-BD59-A6C34878D82A}">
                    <a16:rowId xmlns:a16="http://schemas.microsoft.com/office/drawing/2014/main" val="3393618959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1.3</a:t>
                      </a:r>
                      <a:endParaRPr lang="en-I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31 December 2023</a:t>
                      </a:r>
                      <a:endParaRPr lang="en-I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31 January 2024</a:t>
                      </a:r>
                      <a:endParaRPr lang="en-I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98118147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1.4</a:t>
                      </a:r>
                      <a:endParaRPr lang="en-I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31 December 2023</a:t>
                      </a:r>
                      <a:endParaRPr lang="en-I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31 January 2024</a:t>
                      </a:r>
                      <a:endParaRPr lang="en-I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776460518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1.5</a:t>
                      </a:r>
                      <a:endParaRPr lang="en-I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31 December 2023</a:t>
                      </a:r>
                      <a:endParaRPr lang="en-I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31 January 2024</a:t>
                      </a:r>
                      <a:endParaRPr lang="en-I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530840538"/>
                  </a:ext>
                </a:extLst>
              </a:tr>
              <a:tr h="347410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1.6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06 March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31 July 2024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4104148426"/>
                  </a:ext>
                </a:extLst>
              </a:tr>
              <a:tr h="347410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1.7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11 May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30 September 2024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1511235903"/>
                  </a:ext>
                </a:extLst>
              </a:tr>
              <a:tr h="347410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1.8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26 July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30 November 2024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2048219901"/>
                  </a:ext>
                </a:extLst>
              </a:tr>
              <a:tr h="347410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1.9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09 October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28 February 2025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392975153"/>
                  </a:ext>
                </a:extLst>
              </a:tr>
              <a:tr h="347410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1.10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01 December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28 February 2025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1014473725"/>
                  </a:ext>
                </a:extLst>
              </a:tr>
            </a:tbl>
          </a:graphicData>
        </a:graphic>
      </p:graphicFrame>
      <p:pic>
        <p:nvPicPr>
          <p:cNvPr id="10" name="Picture 9" descr="A person running away from a clock&#10;&#10;Description automatically generated">
            <a:extLst>
              <a:ext uri="{FF2B5EF4-FFF2-40B4-BE49-F238E27FC236}">
                <a16:creationId xmlns:a16="http://schemas.microsoft.com/office/drawing/2014/main" id="{D6AC9C69-4F55-570C-6177-6232AD9858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4325" y="3767990"/>
            <a:ext cx="3122428" cy="22344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FD3982D-8A10-1EBE-294D-B6ED19717447}"/>
              </a:ext>
            </a:extLst>
          </p:cNvPr>
          <p:cNvSpPr txBox="1"/>
          <p:nvPr/>
        </p:nvSpPr>
        <p:spPr>
          <a:xfrm rot="16200000">
            <a:off x="10761506" y="4219773"/>
            <a:ext cx="2609355" cy="251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Image by </a:t>
            </a:r>
            <a:r>
              <a:rPr lang="en-US" sz="1000">
                <a:hlinkClick r:id="rId4"/>
              </a:rPr>
              <a:t>Mohamed Hassan</a:t>
            </a:r>
            <a:r>
              <a:rPr lang="en-US" sz="1000"/>
              <a:t> from </a:t>
            </a:r>
            <a:r>
              <a:rPr lang="en-US" sz="1000">
                <a:hlinkClick r:id="rId5"/>
              </a:rPr>
              <a:t>Pixabay</a:t>
            </a:r>
            <a:endParaRPr lang="en-IE" sz="1000"/>
          </a:p>
        </p:txBody>
      </p:sp>
    </p:spTree>
    <p:extLst>
      <p:ext uri="{BB962C8B-B14F-4D97-AF65-F5344CB8AC3E}">
        <p14:creationId xmlns:p14="http://schemas.microsoft.com/office/powerpoint/2010/main" val="155764426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SDK roadmap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05354"/>
            <a:ext cx="10498138" cy="4451607"/>
          </a:xfrm>
        </p:spPr>
        <p:txBody>
          <a:bodyPr>
            <a:normAutofit/>
          </a:bodyPr>
          <a:lstStyle/>
          <a:p>
            <a:pPr marL="0" indent="0" algn="l" rtl="0" fontAlgn="base">
              <a:buNone/>
            </a:pPr>
            <a:r>
              <a:rPr lang="fr-BE"/>
              <a:t>Revising </a:t>
            </a:r>
            <a:r>
              <a:rPr lang="fr-BE">
                <a:hlinkClick r:id="rId2"/>
              </a:rPr>
              <a:t>https://docs.ted.europa.eu/eforms-common/roadmap/index.html</a:t>
            </a:r>
            <a:endParaRPr lang="fr-BE"/>
          </a:p>
          <a:p>
            <a:pPr fontAlgn="base"/>
            <a:r>
              <a:rPr lang="fr-BE"/>
              <a:t>SDK 1.12 in April: same as SDK 1.11 plus business entities (see next presentation)</a:t>
            </a:r>
          </a:p>
          <a:p>
            <a:pPr fontAlgn="base"/>
            <a:r>
              <a:rPr lang="fr-BE"/>
              <a:t>SDK 1.13 by May: first part of 2023 amendment: FSR, </a:t>
            </a:r>
            <a:r>
              <a:rPr lang="fr-BE" i="1"/>
              <a:t>IPI</a:t>
            </a:r>
            <a:r>
              <a:rPr lang="fr-BE"/>
              <a:t>, exclusion/selection criteria</a:t>
            </a:r>
          </a:p>
          <a:p>
            <a:pPr fontAlgn="base"/>
            <a:r>
              <a:rPr lang="fr-BE"/>
              <a:t>SDK 1.14 by October: rest of 2023 amendment: E1-E6 voluntary forms, EED</a:t>
            </a:r>
          </a:p>
          <a:p>
            <a:pPr fontAlgn="base"/>
            <a:r>
              <a:rPr lang="fr-BE"/>
              <a:t>SDK2 by the end of 2024</a:t>
            </a:r>
          </a:p>
          <a:p>
            <a:pPr fontAlgn="base"/>
            <a:endParaRPr lang="fr-BE"/>
          </a:p>
          <a:p>
            <a:pPr marL="0" indent="0" fontAlgn="base">
              <a:buNone/>
            </a:pPr>
            <a:r>
              <a:rPr lang="fr-BE"/>
              <a:t>2023 amendment: </a:t>
            </a:r>
            <a:r>
              <a:rPr lang="fr-BE">
                <a:hlinkClick r:id="rId3"/>
              </a:rPr>
              <a:t>https://eur-lex.europa.eu/legal-content/EN/TXT/?uri=CELEX:32023R2884</a:t>
            </a:r>
            <a:r>
              <a:rPr lang="fr-BE"/>
              <a:t> </a:t>
            </a:r>
          </a:p>
          <a:p>
            <a:pPr fontAlgn="base"/>
            <a:r>
              <a:rPr lang="fr-BE"/>
              <a:t>Excel with tracked changes: </a:t>
            </a:r>
            <a:r>
              <a:rPr lang="fr-BE">
                <a:hlinkClick r:id="rId4"/>
              </a:rPr>
              <a:t>https://ec.europa.eu/docsroom/documents/58074</a:t>
            </a:r>
            <a:r>
              <a:rPr lang="fr-BE"/>
              <a:t> </a:t>
            </a:r>
          </a:p>
          <a:p>
            <a:pPr fontAlgn="base"/>
            <a:r>
              <a:rPr lang="fr-BE"/>
              <a:t>FSR guide: </a:t>
            </a:r>
            <a:r>
              <a:rPr lang="fr-BE">
                <a:hlinkClick r:id="rId5"/>
              </a:rPr>
              <a:t>https://code.europa.eu/eproc/eforms/docs/-/blob/main/guides/gde_001_fsr.md</a:t>
            </a:r>
            <a:endParaRPr lang="fr-BE"/>
          </a:p>
          <a:p>
            <a:pPr fontAlgn="base"/>
            <a:r>
              <a:rPr lang="fr-BE"/>
              <a:t>IPI guide: </a:t>
            </a:r>
            <a:r>
              <a:rPr lang="fr-BE">
                <a:hlinkClick r:id="rId6"/>
              </a:rPr>
              <a:t>https://code.europa.eu/eproc/eforms/docs/-/blob/main/guides/gde_002_ipi.md</a:t>
            </a:r>
            <a:endParaRPr lang="fr-BE"/>
          </a:p>
          <a:p>
            <a:pPr marL="0" indent="0" fontAlgn="base">
              <a:buNone/>
            </a:pPr>
            <a:r>
              <a:rPr lang="fr-BE"/>
              <a:t>Other eProcurement policy discussions: </a:t>
            </a:r>
            <a:r>
              <a:rPr lang="fr-BE">
                <a:hlinkClick r:id="rId7"/>
              </a:rPr>
              <a:t>https://code.europa.eu/eproc/eforms/crs/-/issues</a:t>
            </a:r>
            <a:endParaRPr lang="fr-BE"/>
          </a:p>
          <a:p>
            <a:pPr marL="0" indent="0" fontAlgn="base">
              <a:buNone/>
            </a:pPr>
            <a:endParaRPr lang="fr-BE"/>
          </a:p>
          <a:p>
            <a:pPr marL="0" indent="0" fontAlgn="base">
              <a:buNone/>
            </a:pPr>
            <a:endParaRPr lang="fr-BE"/>
          </a:p>
          <a:p>
            <a:pPr marL="0" indent="0" algn="l" rtl="0" fontAlgn="base">
              <a:buNone/>
            </a:pPr>
            <a:endParaRPr lang="fr-BE"/>
          </a:p>
          <a:p>
            <a:pPr algn="l" rtl="0" fontAlgn="base"/>
            <a:endParaRPr lang="en-GB"/>
          </a:p>
          <a:p>
            <a:pPr marL="0" indent="0" fontAlgn="base">
              <a:buNone/>
            </a:pPr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CD257D-F053-1586-B441-197DDB834AE8}"/>
              </a:ext>
            </a:extLst>
          </p:cNvPr>
          <p:cNvSpPr txBox="1"/>
          <p:nvPr/>
        </p:nvSpPr>
        <p:spPr>
          <a:xfrm rot="16200000">
            <a:off x="10716261" y="4863514"/>
            <a:ext cx="2705258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dirty="0"/>
              <a:t>Image by </a:t>
            </a:r>
            <a:r>
              <a:rPr lang="en-US" sz="1000" dirty="0">
                <a:hlinkClick r:id="rId8"/>
              </a:rPr>
              <a:t>melaniko</a:t>
            </a:r>
            <a:r>
              <a:rPr lang="en-US" sz="1000" dirty="0"/>
              <a:t> </a:t>
            </a:r>
            <a:r>
              <a:rPr lang="en-US" sz="1000" dirty="0" err="1"/>
              <a:t>fro</a:t>
            </a:r>
            <a:r>
              <a:rPr lang="en-US" sz="1000" dirty="0"/>
              <a:t> </a:t>
            </a:r>
            <a:r>
              <a:rPr lang="en-US" sz="1000" dirty="0">
                <a:hlinkClick r:id="rId9"/>
              </a:rPr>
              <a:t>Pixabay</a:t>
            </a:r>
            <a:endParaRPr lang="en-IE" sz="1000" dirty="0"/>
          </a:p>
        </p:txBody>
      </p:sp>
    </p:spTree>
    <p:extLst>
      <p:ext uri="{BB962C8B-B14F-4D97-AF65-F5344CB8AC3E}">
        <p14:creationId xmlns:p14="http://schemas.microsoft.com/office/powerpoint/2010/main" val="21828417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Updates on TED applications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1" y="1805355"/>
            <a:ext cx="10498014" cy="4220796"/>
          </a:xfrm>
        </p:spPr>
        <p:txBody>
          <a:bodyPr>
            <a:normAutofit/>
          </a:bodyPr>
          <a:lstStyle/>
          <a:p>
            <a:pPr fontAlgn="base"/>
            <a:r>
              <a:rPr lang="en-US"/>
              <a:t>eNotices2 v1.13 now provides </a:t>
            </a:r>
            <a:r>
              <a:rPr lang="en-US" b="1"/>
              <a:t>Expected publication date</a:t>
            </a:r>
            <a:r>
              <a:rPr lang="en-US"/>
              <a:t>, also in search API</a:t>
            </a:r>
          </a:p>
          <a:p>
            <a:pPr fontAlgn="base"/>
            <a:r>
              <a:rPr lang="en-US" b="1" i="0">
                <a:effectLst/>
              </a:rPr>
              <a:t>Email</a:t>
            </a:r>
            <a:r>
              <a:rPr lang="en-US" b="0" i="0">
                <a:effectLst/>
              </a:rPr>
              <a:t> notifications still to be improved, including Expected publication date and TED publication ID</a:t>
            </a:r>
          </a:p>
          <a:p>
            <a:pPr fontAlgn="base"/>
            <a:r>
              <a:rPr lang="en-US"/>
              <a:t>14000+ </a:t>
            </a:r>
            <a:r>
              <a:rPr lang="en-US" b="1"/>
              <a:t>eNotices2 users</a:t>
            </a:r>
            <a:r>
              <a:rPr lang="en-US"/>
              <a:t>, mainly from Poland, Greece, Spain, Italy, France, Portugal</a:t>
            </a:r>
          </a:p>
          <a:p>
            <a:pPr fontAlgn="base"/>
            <a:r>
              <a:rPr lang="en-US" b="1" i="0">
                <a:effectLst/>
              </a:rPr>
              <a:t>Webinars</a:t>
            </a:r>
            <a:r>
              <a:rPr lang="en-US" b="0" i="0">
                <a:effectLst/>
              </a:rPr>
              <a:t> this month, recordings and Q&amp;A will be made available</a:t>
            </a:r>
          </a:p>
          <a:p>
            <a:pPr fontAlgn="base"/>
            <a:r>
              <a:rPr lang="en-US" b="1"/>
              <a:t>Performance</a:t>
            </a:r>
            <a:r>
              <a:rPr lang="en-US"/>
              <a:t> improvements ongoing for CVS and TED Viewer 2022</a:t>
            </a:r>
          </a:p>
          <a:p>
            <a:pPr fontAlgn="base"/>
            <a:r>
              <a:rPr lang="en-US"/>
              <a:t>TED </a:t>
            </a:r>
            <a:r>
              <a:rPr lang="en-US" b="1"/>
              <a:t>helpdesk</a:t>
            </a:r>
            <a:r>
              <a:rPr lang="en-US"/>
              <a:t> very busy with eNotices2 web users (own mailbox)</a:t>
            </a:r>
          </a:p>
          <a:p>
            <a:pPr fontAlgn="base"/>
            <a:r>
              <a:rPr lang="en-US" b="1" i="0">
                <a:effectLst/>
              </a:rPr>
              <a:t>New TED </a:t>
            </a:r>
            <a:r>
              <a:rPr lang="en-US" b="0" i="0">
                <a:effectLst/>
              </a:rPr>
              <a:t>website since 29 Januar</a:t>
            </a:r>
            <a:r>
              <a:rPr lang="en-US"/>
              <a:t>y (check out new search)</a:t>
            </a:r>
            <a:endParaRPr lang="en-US" b="0" i="0">
              <a:effectLst/>
            </a:endParaRPr>
          </a:p>
          <a:p>
            <a:pPr marL="0" indent="0" fontAlgn="base">
              <a:buNone/>
            </a:pPr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6280717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Info for eSenders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1" y="1805355"/>
            <a:ext cx="10498014" cy="4220796"/>
          </a:xfrm>
        </p:spPr>
        <p:txBody>
          <a:bodyPr>
            <a:normAutofit/>
          </a:bodyPr>
          <a:lstStyle/>
          <a:p>
            <a:pPr fontAlgn="base"/>
            <a:r>
              <a:rPr lang="en-US"/>
              <a:t>You are </a:t>
            </a:r>
            <a:r>
              <a:rPr lang="en-US" b="1"/>
              <a:t>first point of support </a:t>
            </a:r>
            <a:r>
              <a:rPr lang="en-US"/>
              <a:t>for your clients and buyers (not TED helpdesk)</a:t>
            </a:r>
          </a:p>
          <a:p>
            <a:pPr fontAlgn="base"/>
            <a:r>
              <a:rPr lang="en-US"/>
              <a:t>Provide valid </a:t>
            </a:r>
            <a:r>
              <a:rPr lang="en-US" b="1"/>
              <a:t>NoticeAuthorEmail</a:t>
            </a:r>
            <a:r>
              <a:rPr lang="en-US"/>
              <a:t> so buyers gets email notifications directly</a:t>
            </a:r>
          </a:p>
          <a:p>
            <a:pPr fontAlgn="base"/>
            <a:r>
              <a:rPr lang="en-US" b="1"/>
              <a:t>Dynamic rules </a:t>
            </a:r>
            <a:r>
              <a:rPr lang="en-US"/>
              <a:t>not yet implemented (not checking other notices) but respect the workflows (e.g. no Change until Published) and apply unique procedure IDs</a:t>
            </a:r>
          </a:p>
          <a:p>
            <a:pPr fontAlgn="base"/>
            <a:r>
              <a:rPr lang="en-US" b="1"/>
              <a:t>eSentool</a:t>
            </a:r>
            <a:r>
              <a:rPr lang="en-US"/>
              <a:t> will close on 30 April, accounts and data deleted, frozen wiki kept until end 2024</a:t>
            </a:r>
          </a:p>
          <a:p>
            <a:pPr fontAlgn="base"/>
            <a:r>
              <a:rPr lang="en-US" b="0" i="0">
                <a:effectLst/>
              </a:rPr>
              <a:t>Keep </a:t>
            </a:r>
            <a:r>
              <a:rPr lang="en-US" b="1" i="0">
                <a:effectLst/>
              </a:rPr>
              <a:t>Developer Portal profiles </a:t>
            </a:r>
            <a:r>
              <a:rPr lang="en-US" b="0" i="0">
                <a:effectLst/>
              </a:rPr>
              <a:t>updated, including additional emails (e.g. your email) to keep informed (downtime, events, important announcements)</a:t>
            </a:r>
          </a:p>
          <a:p>
            <a:pPr fontAlgn="base"/>
            <a:r>
              <a:rPr lang="en-US"/>
              <a:t>In </a:t>
            </a:r>
            <a:r>
              <a:rPr lang="en-US" b="1"/>
              <a:t>Preview</a:t>
            </a:r>
            <a:r>
              <a:rPr lang="en-US"/>
              <a:t>, no more Developer Portal accounts with no profile</a:t>
            </a:r>
          </a:p>
          <a:p>
            <a:pPr fontAlgn="base"/>
            <a:r>
              <a:rPr lang="en-US"/>
              <a:t>Keep abreast of documentation and Preview page – </a:t>
            </a:r>
            <a:r>
              <a:rPr lang="en-US" b="1"/>
              <a:t>SDK announcements</a:t>
            </a:r>
            <a:r>
              <a:rPr lang="en-US"/>
              <a:t> only on GitHub</a:t>
            </a:r>
          </a:p>
          <a:p>
            <a:pPr fontAlgn="base"/>
            <a:r>
              <a:rPr lang="en-US" b="1"/>
              <a:t>Preview environment </a:t>
            </a:r>
            <a:r>
              <a:rPr lang="en-US"/>
              <a:t>same as Production (including SDK versions) but provided “as is”</a:t>
            </a:r>
          </a:p>
          <a:p>
            <a:pPr fontAlgn="base"/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406458068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next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/>
              <a:t>Support remaining eSenders to </a:t>
            </a:r>
            <a:r>
              <a:rPr lang="en-GB" b="1"/>
              <a:t>go live </a:t>
            </a:r>
            <a:r>
              <a:rPr lang="en-GB"/>
              <a:t>with eForms</a:t>
            </a:r>
          </a:p>
          <a:p>
            <a:pPr fontAlgn="base"/>
            <a:r>
              <a:rPr lang="en-GB"/>
              <a:t>Support all eSenders to </a:t>
            </a:r>
            <a:r>
              <a:rPr lang="en-GB" b="1"/>
              <a:t>upgrade</a:t>
            </a:r>
            <a:r>
              <a:rPr lang="en-GB"/>
              <a:t> SDK version</a:t>
            </a:r>
          </a:p>
          <a:p>
            <a:pPr fontAlgn="base"/>
            <a:r>
              <a:rPr lang="en-GB"/>
              <a:t>Continuous SDK </a:t>
            </a:r>
            <a:r>
              <a:rPr lang="en-GB" b="1"/>
              <a:t>evolution</a:t>
            </a:r>
            <a:r>
              <a:rPr lang="en-GB"/>
              <a:t>, support, documentation, tools… with your feedback and contribution</a:t>
            </a:r>
          </a:p>
          <a:p>
            <a:pPr fontAlgn="base"/>
            <a:r>
              <a:rPr lang="en-GB"/>
              <a:t>Improve </a:t>
            </a:r>
            <a:r>
              <a:rPr lang="en-GB" b="1"/>
              <a:t>translations</a:t>
            </a:r>
            <a:r>
              <a:rPr lang="en-GB"/>
              <a:t>, with Member States (via DG GROW and EXEP policy group)</a:t>
            </a:r>
          </a:p>
          <a:p>
            <a:pPr fontAlgn="base"/>
            <a:r>
              <a:rPr lang="en-GB"/>
              <a:t>3 more eSender workshops in June, September, December</a:t>
            </a:r>
          </a:p>
          <a:p>
            <a:pPr lvl="1" fontAlgn="base"/>
            <a:r>
              <a:rPr lang="en-GB">
                <a:hlinkClick r:id="rId2"/>
              </a:rPr>
              <a:t>https://op.europa.eu/en/web/ted-eforms</a:t>
            </a:r>
            <a:r>
              <a:rPr lang="en-GB"/>
              <a:t> </a:t>
            </a:r>
          </a:p>
          <a:p>
            <a:pPr fontAlgn="base"/>
            <a:r>
              <a:rPr lang="en-GB"/>
              <a:t>TED reusers workshop 17 April</a:t>
            </a:r>
          </a:p>
          <a:p>
            <a:pPr lvl="1" fontAlgn="base"/>
            <a:r>
              <a:rPr lang="en-GB">
                <a:hlinkClick r:id="rId3"/>
              </a:rPr>
              <a:t>https://op.europa.eu/en/web/ted-reusers-workshops</a:t>
            </a:r>
            <a:r>
              <a:rPr lang="en-GB"/>
              <a:t> </a:t>
            </a:r>
          </a:p>
          <a:p>
            <a:pPr fontAlgn="base"/>
            <a:r>
              <a:rPr lang="en-GB"/>
              <a:t>Public Procurement Data Superpowers (Brussels and online) 29-30 April</a:t>
            </a:r>
          </a:p>
          <a:p>
            <a:pPr lvl="1" fontAlgn="base"/>
            <a:r>
              <a:rPr lang="en-GB">
                <a:hlinkClick r:id="rId4"/>
              </a:rPr>
              <a:t>https://op.europa.eu/en/web/public-procurement-data-superpowers</a:t>
            </a:r>
            <a:r>
              <a:rPr lang="en-GB"/>
              <a:t> </a:t>
            </a:r>
          </a:p>
          <a:p>
            <a:pPr marL="180000" lvl="1" indent="0" fontAlgn="base">
              <a:buNone/>
            </a:pPr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CD257D-F053-1586-B441-197DDB834AE8}"/>
              </a:ext>
            </a:extLst>
          </p:cNvPr>
          <p:cNvSpPr txBox="1"/>
          <p:nvPr/>
        </p:nvSpPr>
        <p:spPr>
          <a:xfrm rot="16200000">
            <a:off x="10716261" y="4863514"/>
            <a:ext cx="27052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Image by </a:t>
            </a:r>
            <a:r>
              <a:rPr lang="en-US" sz="1000">
                <a:hlinkClick r:id="rId5"/>
              </a:rPr>
              <a:t>Clker-Free-Vector-Images</a:t>
            </a:r>
            <a:r>
              <a:rPr lang="en-US" sz="1000"/>
              <a:t> from </a:t>
            </a:r>
            <a:r>
              <a:rPr lang="en-US" sz="1000">
                <a:hlinkClick r:id="rId6"/>
              </a:rPr>
              <a:t>Pixabay</a:t>
            </a:r>
            <a:endParaRPr lang="en-IE" sz="10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49EC21-D3F5-4837-2A9C-0D2C5275103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 flipH="1">
            <a:off x="9912396" y="4306187"/>
            <a:ext cx="1914338" cy="1914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60852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P 1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BDDEFD"/>
      </a:accent1>
      <a:accent2>
        <a:srgbClr val="6699CC"/>
      </a:accent2>
      <a:accent3>
        <a:srgbClr val="0099CC"/>
      </a:accent3>
      <a:accent4>
        <a:srgbClr val="FF9933"/>
      </a:accent4>
      <a:accent5>
        <a:srgbClr val="ED5087"/>
      </a:accent5>
      <a:accent6>
        <a:srgbClr val="339900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 white background 2  -  Read-Only" id="{3256414E-8899-4D91-88B9-3858EDC5D164}" vid="{DA25D172-1672-4428-A6C4-D10A4A605E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18" ma:contentTypeDescription="Create a new document." ma:contentTypeScope="" ma:versionID="956d5f8765234da2ab89c569c8939b0c">
  <xsd:schema xmlns:xsd="http://www.w3.org/2001/XMLSchema" xmlns:xs="http://www.w3.org/2001/XMLSchema" xmlns:p="http://schemas.microsoft.com/office/2006/metadata/properties" xmlns:ns2="cce4269c-1bca-4c47-bcbd-0ca0cb14aa6e" xmlns:ns3="96a7f24e-e0df-4592-b6e0-4a62e251a0e5" targetNamespace="http://schemas.microsoft.com/office/2006/metadata/properties" ma:root="true" ma:fieldsID="3f62a9e9da6a7933472fab0d9a68c125" ns2:_="" ns3:_="">
    <xsd:import namespace="cce4269c-1bca-4c47-bcbd-0ca0cb14aa6e"/>
    <xsd:import namespace="96a7f24e-e0df-4592-b6e0-4a62e251a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f24e-e0df-4592-b6e0-4a62e251a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752f0e4-ce4d-4dd6-bee9-8d6d8b668caa}" ma:internalName="TaxCatchAll" ma:showField="CatchAllData" ma:web="96a7f24e-e0df-4592-b6e0-4a62e251a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7f24e-e0df-4592-b6e0-4a62e251a0e5" xsi:nil="true"/>
    <lcf76f155ced4ddcb4097134ff3c332f xmlns="cce4269c-1bca-4c47-bcbd-0ca0cb14aa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7530D8-93EF-422F-86CD-843979E6BF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e4269c-1bca-4c47-bcbd-0ca0cb14aa6e"/>
    <ds:schemaRef ds:uri="96a7f24e-e0df-4592-b6e0-4a62e251a0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65F3BD-7ADA-47AC-A1C3-FC11966418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365862-B5DF-4681-8948-855656D70EA0}">
  <ds:schemaRefs>
    <ds:schemaRef ds:uri="3d8d2588-2ff6-4376-a3c5-8547bd6349de"/>
    <ds:schemaRef ds:uri="96a7f24e-e0df-4592-b6e0-4a62e251a0e5"/>
    <ds:schemaRef ds:uri="cce4269c-1bca-4c47-bcbd-0ca0cb14aa6e"/>
    <ds:schemaRef ds:uri="d1e01616-699f-498e-b9a8-85e81c47c53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 white background</Template>
  <TotalTime>460</TotalTime>
  <Words>1046</Words>
  <Application>Microsoft Office PowerPoint</Application>
  <PresentationFormat>Widescreen</PresentationFormat>
  <Paragraphs>130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System Font Regular</vt:lpstr>
      <vt:lpstr>Office Theme</vt:lpstr>
      <vt:lpstr>eFORMS business issues</vt:lpstr>
      <vt:lpstr>eForms business issues – spring is here</vt:lpstr>
      <vt:lpstr>Status of eForms implementation</vt:lpstr>
      <vt:lpstr>SDK 1.11 status and some highlights</vt:lpstr>
      <vt:lpstr>SDK lifespans</vt:lpstr>
      <vt:lpstr>SDK roadmap</vt:lpstr>
      <vt:lpstr>Updates on TED applications</vt:lpstr>
      <vt:lpstr>Info for eSenders</vt:lpstr>
      <vt:lpstr>What’s next</vt:lpstr>
      <vt:lpstr>Thank you for your attention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for General OP Powerpoint presentation</dc:title>
  <dc:creator>FERRAND Karl (OP)</dc:creator>
  <cp:keywords/>
  <cp:lastModifiedBy>FERRAND Karl (OP)</cp:lastModifiedBy>
  <cp:revision>22</cp:revision>
  <dcterms:created xsi:type="dcterms:W3CDTF">2023-05-22T20:51:51Z</dcterms:created>
  <dcterms:modified xsi:type="dcterms:W3CDTF">2024-03-19T23:23:09Z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0x0101008BA6791DDFFC024DAA4136D92359EB10</vt:lpwstr>
  </property>
  <property fmtid="{D5CDD505-2E9C-101B-9397-08002B2CF9AE}" pid="3" name="Unit">
    <vt:lpwstr>13;#OP.B.2 - Multimedia and Publications|b60b1445-b671-47b6-b729-f0134ff23533</vt:lpwstr>
  </property>
  <property fmtid="{D5CDD505-2E9C-101B-9397-08002B2CF9AE}" pid="4" name="MSIP_Label_6bd9ddd1-4d20-43f6-abfa-fc3c07406f94_Name">
    <vt:lpwstr>Commission Use</vt:lpwstr>
  </property>
  <property fmtid="{D5CDD505-2E9C-101B-9397-08002B2CF9AE}" pid="5" name="URL">
    <vt:lpwstr/>
  </property>
  <property fmtid="{D5CDD505-2E9C-101B-9397-08002B2CF9AE}" pid="6" name="MSIP_Label_6bd9ddd1-4d20-43f6-abfa-fc3c07406f94_SetDate">
    <vt:lpwstr>2022-04-28T08:42:27Z</vt:lpwstr>
  </property>
  <property fmtid="{D5CDD505-2E9C-101B-9397-08002B2CF9AE}" pid="7" name="MSIP_Label_6bd9ddd1-4d20-43f6-abfa-fc3c07406f94_ActionId">
    <vt:lpwstr>c8e21a04-4ea1-47be-a3a1-8a28161194c0</vt:lpwstr>
  </property>
  <property fmtid="{D5CDD505-2E9C-101B-9397-08002B2CF9AE}" pid="8" name="MSIP_Label_6bd9ddd1-4d20-43f6-abfa-fc3c07406f94_ContentBits">
    <vt:lpwstr>0</vt:lpwstr>
  </property>
  <property fmtid="{D5CDD505-2E9C-101B-9397-08002B2CF9AE}" pid="9" name="MSIP_Label_6bd9ddd1-4d20-43f6-abfa-fc3c07406f94_SiteId">
    <vt:lpwstr>b24c8b06-522c-46fe-9080-70926f8dddb1</vt:lpwstr>
  </property>
  <property fmtid="{D5CDD505-2E9C-101B-9397-08002B2CF9AE}" pid="10" name="MSIP_Label_6bd9ddd1-4d20-43f6-abfa-fc3c07406f94_Method">
    <vt:lpwstr>Standard</vt:lpwstr>
  </property>
  <property fmtid="{D5CDD505-2E9C-101B-9397-08002B2CF9AE}" pid="11" name="MSIP_Label_6bd9ddd1-4d20-43f6-abfa-fc3c07406f94_Enabled">
    <vt:lpwstr>true</vt:lpwstr>
  </property>
  <property fmtid="{D5CDD505-2E9C-101B-9397-08002B2CF9AE}" pid="12" name="MediaServiceImageTags">
    <vt:lpwstr/>
  </property>
</Properties>
</file>